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90" r:id="rId3"/>
    <p:sldId id="257" r:id="rId4"/>
    <p:sldId id="273" r:id="rId5"/>
    <p:sldId id="260" r:id="rId6"/>
    <p:sldId id="264" r:id="rId7"/>
    <p:sldId id="330" r:id="rId8"/>
    <p:sldId id="286" r:id="rId9"/>
    <p:sldId id="296" r:id="rId10"/>
    <p:sldId id="310" r:id="rId11"/>
    <p:sldId id="331" r:id="rId12"/>
    <p:sldId id="309" r:id="rId13"/>
    <p:sldId id="301" r:id="rId14"/>
    <p:sldId id="265" r:id="rId15"/>
    <p:sldId id="266" r:id="rId16"/>
    <p:sldId id="334" r:id="rId17"/>
    <p:sldId id="268" r:id="rId18"/>
    <p:sldId id="275" r:id="rId19"/>
    <p:sldId id="287" r:id="rId20"/>
    <p:sldId id="335" r:id="rId21"/>
    <p:sldId id="272" r:id="rId22"/>
    <p:sldId id="336" r:id="rId23"/>
    <p:sldId id="305" r:id="rId24"/>
    <p:sldId id="298" r:id="rId25"/>
    <p:sldId id="337" r:id="rId26"/>
    <p:sldId id="283" r:id="rId27"/>
    <p:sldId id="289" r:id="rId28"/>
    <p:sldId id="299" r:id="rId29"/>
    <p:sldId id="326" r:id="rId30"/>
    <p:sldId id="300" r:id="rId31"/>
    <p:sldId id="325" r:id="rId32"/>
    <p:sldId id="317" r:id="rId33"/>
    <p:sldId id="303" r:id="rId34"/>
    <p:sldId id="293" r:id="rId35"/>
    <p:sldId id="304" r:id="rId36"/>
    <p:sldId id="277" r:id="rId37"/>
    <p:sldId id="292" r:id="rId38"/>
    <p:sldId id="27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2"/>
    <p:restoredTop sz="85115" autoAdjust="0"/>
  </p:normalViewPr>
  <p:slideViewPr>
    <p:cSldViewPr snapToGrid="0" snapToObjects="1">
      <p:cViewPr varScale="1">
        <p:scale>
          <a:sx n="89" d="100"/>
          <a:sy n="89" d="100"/>
        </p:scale>
        <p:origin x="19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37FBD9-2DF0-4F67-AC3E-47DA54E4766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A30CC87-37E0-4F05-8F14-EDDEE5A522F5}">
      <dgm:prSet/>
      <dgm:spPr/>
      <dgm:t>
        <a:bodyPr/>
        <a:lstStyle/>
        <a:p>
          <a:r>
            <a:rPr lang="en-US"/>
            <a:t>Intro AI SIG</a:t>
          </a:r>
        </a:p>
      </dgm:t>
    </dgm:pt>
    <dgm:pt modelId="{06FE9CA0-2040-4C7D-91A2-890189982768}" type="parTrans" cxnId="{23D3B230-6BF0-41D8-9815-4469A88E8875}">
      <dgm:prSet/>
      <dgm:spPr/>
      <dgm:t>
        <a:bodyPr/>
        <a:lstStyle/>
        <a:p>
          <a:endParaRPr lang="en-US"/>
        </a:p>
      </dgm:t>
    </dgm:pt>
    <dgm:pt modelId="{20111826-7D3C-4CE4-950C-C70E63AB9A34}" type="sibTrans" cxnId="{23D3B230-6BF0-41D8-9815-4469A88E8875}">
      <dgm:prSet/>
      <dgm:spPr/>
      <dgm:t>
        <a:bodyPr/>
        <a:lstStyle/>
        <a:p>
          <a:endParaRPr lang="en-US"/>
        </a:p>
      </dgm:t>
    </dgm:pt>
    <dgm:pt modelId="{D4A5B8ED-882C-40B2-8C1D-59EEB0BEA10D}">
      <dgm:prSet/>
      <dgm:spPr/>
      <dgm:t>
        <a:bodyPr/>
        <a:lstStyle/>
        <a:p>
          <a:r>
            <a:rPr lang="en-US"/>
            <a:t>What is the benchmark dataset sub-group?</a:t>
          </a:r>
        </a:p>
      </dgm:t>
    </dgm:pt>
    <dgm:pt modelId="{B754A1C2-C2FE-40DF-AAD1-A018184A94D4}" type="parTrans" cxnId="{EFF10FBC-8758-4D1C-BDFA-F8BAD8F1F4C6}">
      <dgm:prSet/>
      <dgm:spPr/>
      <dgm:t>
        <a:bodyPr/>
        <a:lstStyle/>
        <a:p>
          <a:endParaRPr lang="en-US"/>
        </a:p>
      </dgm:t>
    </dgm:pt>
    <dgm:pt modelId="{220FFB51-67F4-49F1-B3D3-1BC3767B220C}" type="sibTrans" cxnId="{EFF10FBC-8758-4D1C-BDFA-F8BAD8F1F4C6}">
      <dgm:prSet/>
      <dgm:spPr/>
      <dgm:t>
        <a:bodyPr/>
        <a:lstStyle/>
        <a:p>
          <a:endParaRPr lang="en-US"/>
        </a:p>
      </dgm:t>
    </dgm:pt>
    <dgm:pt modelId="{4732752C-61D3-4066-8556-E4E16450B4E5}">
      <dgm:prSet/>
      <dgm:spPr/>
      <dgm:t>
        <a:bodyPr/>
        <a:lstStyle/>
        <a:p>
          <a:r>
            <a:rPr lang="en-US" dirty="0"/>
            <a:t>Speakers here: Aaron Kaplan, Paolo di Prodi, </a:t>
          </a:r>
          <a:r>
            <a:rPr lang="en-US" dirty="0" err="1"/>
            <a:t>Syra</a:t>
          </a:r>
          <a:r>
            <a:rPr lang="en-US" dirty="0"/>
            <a:t> Marshall</a:t>
          </a:r>
        </a:p>
      </dgm:t>
    </dgm:pt>
    <dgm:pt modelId="{E7B20663-D942-4945-8254-FB6F6AA78D9B}" type="parTrans" cxnId="{B57D52D4-9462-4445-8C30-5E726105C044}">
      <dgm:prSet/>
      <dgm:spPr/>
      <dgm:t>
        <a:bodyPr/>
        <a:lstStyle/>
        <a:p>
          <a:endParaRPr lang="en-US"/>
        </a:p>
      </dgm:t>
    </dgm:pt>
    <dgm:pt modelId="{EAB2D914-2275-4B97-8E4D-2C047E014AE5}" type="sibTrans" cxnId="{B57D52D4-9462-4445-8C30-5E726105C044}">
      <dgm:prSet/>
      <dgm:spPr/>
      <dgm:t>
        <a:bodyPr/>
        <a:lstStyle/>
        <a:p>
          <a:endParaRPr lang="en-US"/>
        </a:p>
      </dgm:t>
    </dgm:pt>
    <dgm:pt modelId="{0546785C-C5B0-418C-883F-9F0067DA7C88}">
      <dgm:prSet/>
      <dgm:spPr/>
      <dgm:t>
        <a:bodyPr/>
        <a:lstStyle/>
        <a:p>
          <a:r>
            <a:rPr lang="en-US" dirty="0"/>
            <a:t>Wider team: Ben </a:t>
          </a:r>
          <a:r>
            <a:rPr lang="en-US" dirty="0" err="1"/>
            <a:t>Strickson</a:t>
          </a:r>
          <a:r>
            <a:rPr lang="en-US" dirty="0"/>
            <a:t> (</a:t>
          </a:r>
          <a:r>
            <a:rPr lang="en-US" dirty="0" err="1"/>
            <a:t>Elemendar</a:t>
          </a:r>
          <a:r>
            <a:rPr lang="en-US" dirty="0"/>
            <a:t>), David Bianco, Jay Jacobs, Marco Caselli, Patrick Grau, Shin Adachi</a:t>
          </a:r>
        </a:p>
      </dgm:t>
    </dgm:pt>
    <dgm:pt modelId="{59060BF9-2AEF-4FF3-AC89-16BF60C3542E}" type="parTrans" cxnId="{74143E37-0ECD-4303-BB91-2F924084B19B}">
      <dgm:prSet/>
      <dgm:spPr/>
      <dgm:t>
        <a:bodyPr/>
        <a:lstStyle/>
        <a:p>
          <a:endParaRPr lang="en-US"/>
        </a:p>
      </dgm:t>
    </dgm:pt>
    <dgm:pt modelId="{E1564981-4047-446A-8F35-1D7011F88042}" type="sibTrans" cxnId="{74143E37-0ECD-4303-BB91-2F924084B19B}">
      <dgm:prSet/>
      <dgm:spPr/>
      <dgm:t>
        <a:bodyPr/>
        <a:lstStyle/>
        <a:p>
          <a:endParaRPr lang="en-US"/>
        </a:p>
      </dgm:t>
    </dgm:pt>
    <dgm:pt modelId="{BEB93C5D-175A-423B-BBF3-3F20F9856FCC}" type="pres">
      <dgm:prSet presAssocID="{1037FBD9-2DF0-4F67-AC3E-47DA54E4766E}" presName="root" presStyleCnt="0">
        <dgm:presLayoutVars>
          <dgm:dir/>
          <dgm:resizeHandles val="exact"/>
        </dgm:presLayoutVars>
      </dgm:prSet>
      <dgm:spPr/>
    </dgm:pt>
    <dgm:pt modelId="{3BFF7F59-2F25-4CE7-A282-C3DBA5B0CD74}" type="pres">
      <dgm:prSet presAssocID="{5A30CC87-37E0-4F05-8F14-EDDEE5A522F5}" presName="compNode" presStyleCnt="0"/>
      <dgm:spPr/>
    </dgm:pt>
    <dgm:pt modelId="{8BE8897F-E78F-4D58-822F-69922C99DD08}" type="pres">
      <dgm:prSet presAssocID="{5A30CC87-37E0-4F05-8F14-EDDEE5A522F5}" presName="bgRect" presStyleLbl="bgShp" presStyleIdx="0" presStyleCnt="4"/>
      <dgm:spPr/>
    </dgm:pt>
    <dgm:pt modelId="{39E76F0E-F5F3-4ECF-9AEC-DA6CC5DCC162}" type="pres">
      <dgm:prSet presAssocID="{5A30CC87-37E0-4F05-8F14-EDDEE5A522F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3BBC2B4-B902-4BFF-BE87-6467FEFED4C4}" type="pres">
      <dgm:prSet presAssocID="{5A30CC87-37E0-4F05-8F14-EDDEE5A522F5}" presName="spaceRect" presStyleCnt="0"/>
      <dgm:spPr/>
    </dgm:pt>
    <dgm:pt modelId="{5BD2DB10-8A2F-4A05-99C3-C348687B9B1D}" type="pres">
      <dgm:prSet presAssocID="{5A30CC87-37E0-4F05-8F14-EDDEE5A522F5}" presName="parTx" presStyleLbl="revTx" presStyleIdx="0" presStyleCnt="4">
        <dgm:presLayoutVars>
          <dgm:chMax val="0"/>
          <dgm:chPref val="0"/>
        </dgm:presLayoutVars>
      </dgm:prSet>
      <dgm:spPr/>
    </dgm:pt>
    <dgm:pt modelId="{B96585F8-6FEF-4B8A-9A7A-9151EE2BBC02}" type="pres">
      <dgm:prSet presAssocID="{20111826-7D3C-4CE4-950C-C70E63AB9A34}" presName="sibTrans" presStyleCnt="0"/>
      <dgm:spPr/>
    </dgm:pt>
    <dgm:pt modelId="{1980A0F8-103D-414E-A337-AA56A644DDAB}" type="pres">
      <dgm:prSet presAssocID="{D4A5B8ED-882C-40B2-8C1D-59EEB0BEA10D}" presName="compNode" presStyleCnt="0"/>
      <dgm:spPr/>
    </dgm:pt>
    <dgm:pt modelId="{521E5663-6890-4346-9FE0-A6CF71E334FC}" type="pres">
      <dgm:prSet presAssocID="{D4A5B8ED-882C-40B2-8C1D-59EEB0BEA10D}" presName="bgRect" presStyleLbl="bgShp" presStyleIdx="1" presStyleCnt="4"/>
      <dgm:spPr/>
    </dgm:pt>
    <dgm:pt modelId="{4258AF29-E1E9-4F1D-8804-FC1D45867684}" type="pres">
      <dgm:prSet presAssocID="{D4A5B8ED-882C-40B2-8C1D-59EEB0BEA1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900969F-006D-4C6D-8C20-04F664AA255F}" type="pres">
      <dgm:prSet presAssocID="{D4A5B8ED-882C-40B2-8C1D-59EEB0BEA10D}" presName="spaceRect" presStyleCnt="0"/>
      <dgm:spPr/>
    </dgm:pt>
    <dgm:pt modelId="{EB84D427-0153-467F-B889-92E1B57E96F9}" type="pres">
      <dgm:prSet presAssocID="{D4A5B8ED-882C-40B2-8C1D-59EEB0BEA10D}" presName="parTx" presStyleLbl="revTx" presStyleIdx="1" presStyleCnt="4">
        <dgm:presLayoutVars>
          <dgm:chMax val="0"/>
          <dgm:chPref val="0"/>
        </dgm:presLayoutVars>
      </dgm:prSet>
      <dgm:spPr/>
    </dgm:pt>
    <dgm:pt modelId="{2AA54105-486E-423D-8497-E5D35C4D82E8}" type="pres">
      <dgm:prSet presAssocID="{220FFB51-67F4-49F1-B3D3-1BC3767B220C}" presName="sibTrans" presStyleCnt="0"/>
      <dgm:spPr/>
    </dgm:pt>
    <dgm:pt modelId="{9E80608C-5CF9-46B8-9E4C-0BB2A05D9DEE}" type="pres">
      <dgm:prSet presAssocID="{4732752C-61D3-4066-8556-E4E16450B4E5}" presName="compNode" presStyleCnt="0"/>
      <dgm:spPr/>
    </dgm:pt>
    <dgm:pt modelId="{B88AE784-BDCC-4D6D-AD89-CE1040FF55D8}" type="pres">
      <dgm:prSet presAssocID="{4732752C-61D3-4066-8556-E4E16450B4E5}" presName="bgRect" presStyleLbl="bgShp" presStyleIdx="2" presStyleCnt="4"/>
      <dgm:spPr/>
    </dgm:pt>
    <dgm:pt modelId="{CE184CBC-44F9-46AD-958C-C29BFC7EE64A}" type="pres">
      <dgm:prSet presAssocID="{4732752C-61D3-4066-8556-E4E16450B4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1D6E1930-21F0-4432-9E1A-05E6EF879BA2}" type="pres">
      <dgm:prSet presAssocID="{4732752C-61D3-4066-8556-E4E16450B4E5}" presName="spaceRect" presStyleCnt="0"/>
      <dgm:spPr/>
    </dgm:pt>
    <dgm:pt modelId="{B6D3FDAC-0D60-4A8C-93C8-35EC304EF615}" type="pres">
      <dgm:prSet presAssocID="{4732752C-61D3-4066-8556-E4E16450B4E5}" presName="parTx" presStyleLbl="revTx" presStyleIdx="2" presStyleCnt="4">
        <dgm:presLayoutVars>
          <dgm:chMax val="0"/>
          <dgm:chPref val="0"/>
        </dgm:presLayoutVars>
      </dgm:prSet>
      <dgm:spPr/>
    </dgm:pt>
    <dgm:pt modelId="{C08C9F71-57FE-4E77-9359-CF3D5D40B4C0}" type="pres">
      <dgm:prSet presAssocID="{EAB2D914-2275-4B97-8E4D-2C047E014AE5}" presName="sibTrans" presStyleCnt="0"/>
      <dgm:spPr/>
    </dgm:pt>
    <dgm:pt modelId="{4B51B94A-BBD8-4A4E-8A26-328FFFAEAE15}" type="pres">
      <dgm:prSet presAssocID="{0546785C-C5B0-418C-883F-9F0067DA7C88}" presName="compNode" presStyleCnt="0"/>
      <dgm:spPr/>
    </dgm:pt>
    <dgm:pt modelId="{5F6C5064-1AD9-4BFA-9A2A-95B2832DBA1C}" type="pres">
      <dgm:prSet presAssocID="{0546785C-C5B0-418C-883F-9F0067DA7C88}" presName="bgRect" presStyleLbl="bgShp" presStyleIdx="3" presStyleCnt="4"/>
      <dgm:spPr/>
    </dgm:pt>
    <dgm:pt modelId="{EE45709F-C237-4423-AC1F-1D6F48FB1304}" type="pres">
      <dgm:prSet presAssocID="{0546785C-C5B0-418C-883F-9F0067DA7C8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058013F3-DCFB-4C7B-AD36-F99AAF42E5FE}" type="pres">
      <dgm:prSet presAssocID="{0546785C-C5B0-418C-883F-9F0067DA7C88}" presName="spaceRect" presStyleCnt="0"/>
      <dgm:spPr/>
    </dgm:pt>
    <dgm:pt modelId="{2DC36B24-7149-4EFB-B521-04BF31923E62}" type="pres">
      <dgm:prSet presAssocID="{0546785C-C5B0-418C-883F-9F0067DA7C8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3D3B230-6BF0-41D8-9815-4469A88E8875}" srcId="{1037FBD9-2DF0-4F67-AC3E-47DA54E4766E}" destId="{5A30CC87-37E0-4F05-8F14-EDDEE5A522F5}" srcOrd="0" destOrd="0" parTransId="{06FE9CA0-2040-4C7D-91A2-890189982768}" sibTransId="{20111826-7D3C-4CE4-950C-C70E63AB9A34}"/>
    <dgm:cxn modelId="{74143E37-0ECD-4303-BB91-2F924084B19B}" srcId="{1037FBD9-2DF0-4F67-AC3E-47DA54E4766E}" destId="{0546785C-C5B0-418C-883F-9F0067DA7C88}" srcOrd="3" destOrd="0" parTransId="{59060BF9-2AEF-4FF3-AC89-16BF60C3542E}" sibTransId="{E1564981-4047-446A-8F35-1D7011F88042}"/>
    <dgm:cxn modelId="{87E9DE38-D0B1-45D4-8C82-5B5839C19AA8}" type="presOf" srcId="{0546785C-C5B0-418C-883F-9F0067DA7C88}" destId="{2DC36B24-7149-4EFB-B521-04BF31923E62}" srcOrd="0" destOrd="0" presId="urn:microsoft.com/office/officeart/2018/2/layout/IconVerticalSolidList"/>
    <dgm:cxn modelId="{5B39F649-C096-4147-A0C3-E80D09992154}" type="presOf" srcId="{5A30CC87-37E0-4F05-8F14-EDDEE5A522F5}" destId="{5BD2DB10-8A2F-4A05-99C3-C348687B9B1D}" srcOrd="0" destOrd="0" presId="urn:microsoft.com/office/officeart/2018/2/layout/IconVerticalSolidList"/>
    <dgm:cxn modelId="{290A4B79-C13A-4BB7-B49F-7C8582FF9DE5}" type="presOf" srcId="{1037FBD9-2DF0-4F67-AC3E-47DA54E4766E}" destId="{BEB93C5D-175A-423B-BBF3-3F20F9856FCC}" srcOrd="0" destOrd="0" presId="urn:microsoft.com/office/officeart/2018/2/layout/IconVerticalSolidList"/>
    <dgm:cxn modelId="{B8D38BBB-0691-4DB5-9815-6C278A16CAE6}" type="presOf" srcId="{D4A5B8ED-882C-40B2-8C1D-59EEB0BEA10D}" destId="{EB84D427-0153-467F-B889-92E1B57E96F9}" srcOrd="0" destOrd="0" presId="urn:microsoft.com/office/officeart/2018/2/layout/IconVerticalSolidList"/>
    <dgm:cxn modelId="{EFF10FBC-8758-4D1C-BDFA-F8BAD8F1F4C6}" srcId="{1037FBD9-2DF0-4F67-AC3E-47DA54E4766E}" destId="{D4A5B8ED-882C-40B2-8C1D-59EEB0BEA10D}" srcOrd="1" destOrd="0" parTransId="{B754A1C2-C2FE-40DF-AAD1-A018184A94D4}" sibTransId="{220FFB51-67F4-49F1-B3D3-1BC3767B220C}"/>
    <dgm:cxn modelId="{B57D52D4-9462-4445-8C30-5E726105C044}" srcId="{1037FBD9-2DF0-4F67-AC3E-47DA54E4766E}" destId="{4732752C-61D3-4066-8556-E4E16450B4E5}" srcOrd="2" destOrd="0" parTransId="{E7B20663-D942-4945-8254-FB6F6AA78D9B}" sibTransId="{EAB2D914-2275-4B97-8E4D-2C047E014AE5}"/>
    <dgm:cxn modelId="{2FD86DF1-027E-43FC-8F7C-F65CD39DB1A3}" type="presOf" srcId="{4732752C-61D3-4066-8556-E4E16450B4E5}" destId="{B6D3FDAC-0D60-4A8C-93C8-35EC304EF615}" srcOrd="0" destOrd="0" presId="urn:microsoft.com/office/officeart/2018/2/layout/IconVerticalSolidList"/>
    <dgm:cxn modelId="{C0321D4E-F569-40B8-A34F-F17EB9503AFA}" type="presParOf" srcId="{BEB93C5D-175A-423B-BBF3-3F20F9856FCC}" destId="{3BFF7F59-2F25-4CE7-A282-C3DBA5B0CD74}" srcOrd="0" destOrd="0" presId="urn:microsoft.com/office/officeart/2018/2/layout/IconVerticalSolidList"/>
    <dgm:cxn modelId="{0BB84A08-FE93-4463-8009-9A1250F98F46}" type="presParOf" srcId="{3BFF7F59-2F25-4CE7-A282-C3DBA5B0CD74}" destId="{8BE8897F-E78F-4D58-822F-69922C99DD08}" srcOrd="0" destOrd="0" presId="urn:microsoft.com/office/officeart/2018/2/layout/IconVerticalSolidList"/>
    <dgm:cxn modelId="{AB24F9BF-76D1-4FCB-B734-214232A912EF}" type="presParOf" srcId="{3BFF7F59-2F25-4CE7-A282-C3DBA5B0CD74}" destId="{39E76F0E-F5F3-4ECF-9AEC-DA6CC5DCC162}" srcOrd="1" destOrd="0" presId="urn:microsoft.com/office/officeart/2018/2/layout/IconVerticalSolidList"/>
    <dgm:cxn modelId="{F82EF8D9-DFD5-40CD-B1EB-25E8C04FF92D}" type="presParOf" srcId="{3BFF7F59-2F25-4CE7-A282-C3DBA5B0CD74}" destId="{B3BBC2B4-B902-4BFF-BE87-6467FEFED4C4}" srcOrd="2" destOrd="0" presId="urn:microsoft.com/office/officeart/2018/2/layout/IconVerticalSolidList"/>
    <dgm:cxn modelId="{A2B8DFED-670E-4095-A40C-75A94884EE95}" type="presParOf" srcId="{3BFF7F59-2F25-4CE7-A282-C3DBA5B0CD74}" destId="{5BD2DB10-8A2F-4A05-99C3-C348687B9B1D}" srcOrd="3" destOrd="0" presId="urn:microsoft.com/office/officeart/2018/2/layout/IconVerticalSolidList"/>
    <dgm:cxn modelId="{E9387FA9-48C2-41D1-9ADA-F071E39FAC19}" type="presParOf" srcId="{BEB93C5D-175A-423B-BBF3-3F20F9856FCC}" destId="{B96585F8-6FEF-4B8A-9A7A-9151EE2BBC02}" srcOrd="1" destOrd="0" presId="urn:microsoft.com/office/officeart/2018/2/layout/IconVerticalSolidList"/>
    <dgm:cxn modelId="{F6C6F892-83DB-42DB-98E7-82E2D557AB6F}" type="presParOf" srcId="{BEB93C5D-175A-423B-BBF3-3F20F9856FCC}" destId="{1980A0F8-103D-414E-A337-AA56A644DDAB}" srcOrd="2" destOrd="0" presId="urn:microsoft.com/office/officeart/2018/2/layout/IconVerticalSolidList"/>
    <dgm:cxn modelId="{7DD77480-6C04-4F1D-93A2-0A8F63AED22D}" type="presParOf" srcId="{1980A0F8-103D-414E-A337-AA56A644DDAB}" destId="{521E5663-6890-4346-9FE0-A6CF71E334FC}" srcOrd="0" destOrd="0" presId="urn:microsoft.com/office/officeart/2018/2/layout/IconVerticalSolidList"/>
    <dgm:cxn modelId="{928B3257-8A79-4FBF-92C4-7C9C85549CB9}" type="presParOf" srcId="{1980A0F8-103D-414E-A337-AA56A644DDAB}" destId="{4258AF29-E1E9-4F1D-8804-FC1D45867684}" srcOrd="1" destOrd="0" presId="urn:microsoft.com/office/officeart/2018/2/layout/IconVerticalSolidList"/>
    <dgm:cxn modelId="{61D808F9-5E2F-4B49-9881-CD7FE01DFD1F}" type="presParOf" srcId="{1980A0F8-103D-414E-A337-AA56A644DDAB}" destId="{7900969F-006D-4C6D-8C20-04F664AA255F}" srcOrd="2" destOrd="0" presId="urn:microsoft.com/office/officeart/2018/2/layout/IconVerticalSolidList"/>
    <dgm:cxn modelId="{DA82BEA7-3051-4A14-940D-3F4D2607B86D}" type="presParOf" srcId="{1980A0F8-103D-414E-A337-AA56A644DDAB}" destId="{EB84D427-0153-467F-B889-92E1B57E96F9}" srcOrd="3" destOrd="0" presId="urn:microsoft.com/office/officeart/2018/2/layout/IconVerticalSolidList"/>
    <dgm:cxn modelId="{B6401E28-AEF6-4140-8A4D-2155E3731726}" type="presParOf" srcId="{BEB93C5D-175A-423B-BBF3-3F20F9856FCC}" destId="{2AA54105-486E-423D-8497-E5D35C4D82E8}" srcOrd="3" destOrd="0" presId="urn:microsoft.com/office/officeart/2018/2/layout/IconVerticalSolidList"/>
    <dgm:cxn modelId="{4CDA620C-642C-4E8F-AD56-3FC21EB7E9E8}" type="presParOf" srcId="{BEB93C5D-175A-423B-BBF3-3F20F9856FCC}" destId="{9E80608C-5CF9-46B8-9E4C-0BB2A05D9DEE}" srcOrd="4" destOrd="0" presId="urn:microsoft.com/office/officeart/2018/2/layout/IconVerticalSolidList"/>
    <dgm:cxn modelId="{A578C43A-12BA-4449-8931-811B27B13C60}" type="presParOf" srcId="{9E80608C-5CF9-46B8-9E4C-0BB2A05D9DEE}" destId="{B88AE784-BDCC-4D6D-AD89-CE1040FF55D8}" srcOrd="0" destOrd="0" presId="urn:microsoft.com/office/officeart/2018/2/layout/IconVerticalSolidList"/>
    <dgm:cxn modelId="{B6AFE1FB-A3ED-4DEC-94E0-A5B30619B248}" type="presParOf" srcId="{9E80608C-5CF9-46B8-9E4C-0BB2A05D9DEE}" destId="{CE184CBC-44F9-46AD-958C-C29BFC7EE64A}" srcOrd="1" destOrd="0" presId="urn:microsoft.com/office/officeart/2018/2/layout/IconVerticalSolidList"/>
    <dgm:cxn modelId="{C9325113-4198-4509-8CCB-9B8E615DA524}" type="presParOf" srcId="{9E80608C-5CF9-46B8-9E4C-0BB2A05D9DEE}" destId="{1D6E1930-21F0-4432-9E1A-05E6EF879BA2}" srcOrd="2" destOrd="0" presId="urn:microsoft.com/office/officeart/2018/2/layout/IconVerticalSolidList"/>
    <dgm:cxn modelId="{12A3C314-1F14-45DB-B2FD-24AE284EE694}" type="presParOf" srcId="{9E80608C-5CF9-46B8-9E4C-0BB2A05D9DEE}" destId="{B6D3FDAC-0D60-4A8C-93C8-35EC304EF615}" srcOrd="3" destOrd="0" presId="urn:microsoft.com/office/officeart/2018/2/layout/IconVerticalSolidList"/>
    <dgm:cxn modelId="{C8AD0555-E85D-40ED-B802-03129E064E1C}" type="presParOf" srcId="{BEB93C5D-175A-423B-BBF3-3F20F9856FCC}" destId="{C08C9F71-57FE-4E77-9359-CF3D5D40B4C0}" srcOrd="5" destOrd="0" presId="urn:microsoft.com/office/officeart/2018/2/layout/IconVerticalSolidList"/>
    <dgm:cxn modelId="{5992EB80-86C6-4A25-A3DE-C3CA5E6CFB28}" type="presParOf" srcId="{BEB93C5D-175A-423B-BBF3-3F20F9856FCC}" destId="{4B51B94A-BBD8-4A4E-8A26-328FFFAEAE15}" srcOrd="6" destOrd="0" presId="urn:microsoft.com/office/officeart/2018/2/layout/IconVerticalSolidList"/>
    <dgm:cxn modelId="{E81DEACD-0692-4954-8638-B64743A0577D}" type="presParOf" srcId="{4B51B94A-BBD8-4A4E-8A26-328FFFAEAE15}" destId="{5F6C5064-1AD9-4BFA-9A2A-95B2832DBA1C}" srcOrd="0" destOrd="0" presId="urn:microsoft.com/office/officeart/2018/2/layout/IconVerticalSolidList"/>
    <dgm:cxn modelId="{EE046100-C47A-4740-9E58-CEBB6204F4BD}" type="presParOf" srcId="{4B51B94A-BBD8-4A4E-8A26-328FFFAEAE15}" destId="{EE45709F-C237-4423-AC1F-1D6F48FB1304}" srcOrd="1" destOrd="0" presId="urn:microsoft.com/office/officeart/2018/2/layout/IconVerticalSolidList"/>
    <dgm:cxn modelId="{610431F6-303B-4F53-BA6B-BB58594398FE}" type="presParOf" srcId="{4B51B94A-BBD8-4A4E-8A26-328FFFAEAE15}" destId="{058013F3-DCFB-4C7B-AD36-F99AAF42E5FE}" srcOrd="2" destOrd="0" presId="urn:microsoft.com/office/officeart/2018/2/layout/IconVerticalSolidList"/>
    <dgm:cxn modelId="{7A46B8F7-14D0-42D1-BA69-48F5D895FE08}" type="presParOf" srcId="{4B51B94A-BBD8-4A4E-8A26-328FFFAEAE15}" destId="{2DC36B24-7149-4EFB-B521-04BF31923E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78FB7A-16DE-46C6-9107-65A572D4C90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91D380D-ECDF-4423-825E-250A9DFB52C6}">
      <dgm:prSet phldrT="[Text]"/>
      <dgm:spPr/>
      <dgm:t>
        <a:bodyPr/>
        <a:lstStyle/>
        <a:p>
          <a:r>
            <a:rPr lang="en-GB" dirty="0"/>
            <a:t>MITRE</a:t>
          </a:r>
        </a:p>
      </dgm:t>
    </dgm:pt>
    <dgm:pt modelId="{60138619-ED16-4FCE-AD0E-6F7918489CA5}" type="parTrans" cxnId="{497675AC-6787-4C34-A344-C69150CC62C7}">
      <dgm:prSet/>
      <dgm:spPr/>
      <dgm:t>
        <a:bodyPr/>
        <a:lstStyle/>
        <a:p>
          <a:endParaRPr lang="en-GB"/>
        </a:p>
      </dgm:t>
    </dgm:pt>
    <dgm:pt modelId="{6B2DE8DF-D8D8-4AFB-BB91-F911A2054BCA}" type="sibTrans" cxnId="{497675AC-6787-4C34-A344-C69150CC62C7}">
      <dgm:prSet/>
      <dgm:spPr/>
      <dgm:t>
        <a:bodyPr/>
        <a:lstStyle/>
        <a:p>
          <a:endParaRPr lang="en-GB"/>
        </a:p>
      </dgm:t>
    </dgm:pt>
    <dgm:pt modelId="{C26A955B-940D-4A39-A70F-7BD7977796A8}">
      <dgm:prSet phldrT="[Text]"/>
      <dgm:spPr/>
      <dgm:t>
        <a:bodyPr/>
        <a:lstStyle/>
        <a:p>
          <a:r>
            <a:rPr lang="en-GB" dirty="0"/>
            <a:t>ATT&amp;CK v14</a:t>
          </a:r>
        </a:p>
      </dgm:t>
    </dgm:pt>
    <dgm:pt modelId="{3BA4445C-6532-4203-A533-C896E16E3F4F}" type="parTrans" cxnId="{B53FAA92-F997-4256-9A44-9B0A5BF7C06A}">
      <dgm:prSet/>
      <dgm:spPr/>
      <dgm:t>
        <a:bodyPr/>
        <a:lstStyle/>
        <a:p>
          <a:endParaRPr lang="en-GB"/>
        </a:p>
      </dgm:t>
    </dgm:pt>
    <dgm:pt modelId="{218D4B3C-02D5-4826-A775-F055A5731B92}" type="sibTrans" cxnId="{B53FAA92-F997-4256-9A44-9B0A5BF7C06A}">
      <dgm:prSet/>
      <dgm:spPr/>
      <dgm:t>
        <a:bodyPr/>
        <a:lstStyle/>
        <a:p>
          <a:endParaRPr lang="en-GB"/>
        </a:p>
      </dgm:t>
    </dgm:pt>
    <dgm:pt modelId="{B6716479-C49D-4DAF-8E55-DE7F7854C95D}">
      <dgm:prSet phldrT="[Text]"/>
      <dgm:spPr/>
      <dgm:t>
        <a:bodyPr/>
        <a:lstStyle/>
        <a:p>
          <a:r>
            <a:rPr lang="en-GB" dirty="0"/>
            <a:t>October 31 2023</a:t>
          </a:r>
        </a:p>
      </dgm:t>
    </dgm:pt>
    <dgm:pt modelId="{6E154501-1F38-43A3-B199-BD2532664A38}" type="parTrans" cxnId="{B046BD2F-D9E7-4D93-8969-C7C256ED8C2C}">
      <dgm:prSet/>
      <dgm:spPr/>
      <dgm:t>
        <a:bodyPr/>
        <a:lstStyle/>
        <a:p>
          <a:endParaRPr lang="en-GB"/>
        </a:p>
      </dgm:t>
    </dgm:pt>
    <dgm:pt modelId="{A4F09910-4F18-4003-B64D-2F9624B18CEB}" type="sibTrans" cxnId="{B046BD2F-D9E7-4D93-8969-C7C256ED8C2C}">
      <dgm:prSet/>
      <dgm:spPr/>
      <dgm:t>
        <a:bodyPr/>
        <a:lstStyle/>
        <a:p>
          <a:endParaRPr lang="en-GB"/>
        </a:p>
      </dgm:t>
    </dgm:pt>
    <dgm:pt modelId="{0D70BC91-DB09-42D7-A48D-44FBAFF94B0E}">
      <dgm:prSet phldrT="[Text]"/>
      <dgm:spPr/>
      <dgm:t>
        <a:bodyPr/>
        <a:lstStyle/>
        <a:p>
          <a:r>
            <a:rPr lang="en-GB" dirty="0"/>
            <a:t>PAN UNIT42</a:t>
          </a:r>
        </a:p>
      </dgm:t>
    </dgm:pt>
    <dgm:pt modelId="{2304F1F3-3F64-4BC4-813A-2169EC4D72E1}" type="parTrans" cxnId="{FE0633A0-61AE-493A-9B6E-566293E61463}">
      <dgm:prSet/>
      <dgm:spPr/>
      <dgm:t>
        <a:bodyPr/>
        <a:lstStyle/>
        <a:p>
          <a:endParaRPr lang="en-GB"/>
        </a:p>
      </dgm:t>
    </dgm:pt>
    <dgm:pt modelId="{E23F1857-E047-46A0-AB01-1363FC610F13}" type="sibTrans" cxnId="{FE0633A0-61AE-493A-9B6E-566293E61463}">
      <dgm:prSet/>
      <dgm:spPr/>
      <dgm:t>
        <a:bodyPr/>
        <a:lstStyle/>
        <a:p>
          <a:endParaRPr lang="en-GB"/>
        </a:p>
      </dgm:t>
    </dgm:pt>
    <dgm:pt modelId="{1200EE9C-15C8-4C8A-8646-1B8A4A996914}">
      <dgm:prSet phldrT="[Text]"/>
      <dgm:spPr/>
      <dgm:t>
        <a:bodyPr/>
        <a:lstStyle/>
        <a:p>
          <a:r>
            <a:rPr lang="en-GB" dirty="0"/>
            <a:t>83 playbooks</a:t>
          </a:r>
        </a:p>
      </dgm:t>
    </dgm:pt>
    <dgm:pt modelId="{F00B0448-2D4B-46AC-9369-6E4FB814C1B4}" type="parTrans" cxnId="{C4096EAD-5EB7-46C9-B9CE-53DA91F19583}">
      <dgm:prSet/>
      <dgm:spPr/>
      <dgm:t>
        <a:bodyPr/>
        <a:lstStyle/>
        <a:p>
          <a:endParaRPr lang="en-GB"/>
        </a:p>
      </dgm:t>
    </dgm:pt>
    <dgm:pt modelId="{8231286F-3F09-4280-BD97-22A13D95F509}" type="sibTrans" cxnId="{C4096EAD-5EB7-46C9-B9CE-53DA91F19583}">
      <dgm:prSet/>
      <dgm:spPr/>
      <dgm:t>
        <a:bodyPr/>
        <a:lstStyle/>
        <a:p>
          <a:endParaRPr lang="en-GB"/>
        </a:p>
      </dgm:t>
    </dgm:pt>
    <dgm:pt modelId="{118BAEC8-49CD-4310-91A5-5FC7DBB77266}">
      <dgm:prSet phldrT="[Text]"/>
      <dgm:spPr/>
      <dgm:t>
        <a:bodyPr/>
        <a:lstStyle/>
        <a:p>
          <a:r>
            <a:rPr lang="en-GB" dirty="0"/>
            <a:t>Encoded as STIX 2.0 and ATT&amp;CK</a:t>
          </a:r>
        </a:p>
      </dgm:t>
    </dgm:pt>
    <dgm:pt modelId="{3629F9CB-1284-41A4-BA28-C064CBC59331}" type="parTrans" cxnId="{F2B7B459-950D-43A2-B9A6-CF2ECBE800FB}">
      <dgm:prSet/>
      <dgm:spPr/>
      <dgm:t>
        <a:bodyPr/>
        <a:lstStyle/>
        <a:p>
          <a:endParaRPr lang="en-GB"/>
        </a:p>
      </dgm:t>
    </dgm:pt>
    <dgm:pt modelId="{BBC968E6-B115-4728-ABD9-A055D2579D05}" type="sibTrans" cxnId="{F2B7B459-950D-43A2-B9A6-CF2ECBE800FB}">
      <dgm:prSet/>
      <dgm:spPr/>
      <dgm:t>
        <a:bodyPr/>
        <a:lstStyle/>
        <a:p>
          <a:endParaRPr lang="en-GB"/>
        </a:p>
      </dgm:t>
    </dgm:pt>
    <dgm:pt modelId="{109680B2-882A-49B8-9998-1110A36B2B76}">
      <dgm:prSet phldrT="[Text]"/>
      <dgm:spPr/>
      <dgm:t>
        <a:bodyPr/>
        <a:lstStyle/>
        <a:p>
          <a:r>
            <a:rPr lang="en-GB" dirty="0"/>
            <a:t>CISA Advisories</a:t>
          </a:r>
        </a:p>
      </dgm:t>
    </dgm:pt>
    <dgm:pt modelId="{0E211D75-095C-4532-ADFD-D2F15BC58FEF}" type="parTrans" cxnId="{F8A12C59-BC7C-421C-9AEF-6AD09B48CAD3}">
      <dgm:prSet/>
      <dgm:spPr/>
      <dgm:t>
        <a:bodyPr/>
        <a:lstStyle/>
        <a:p>
          <a:endParaRPr lang="en-GB"/>
        </a:p>
      </dgm:t>
    </dgm:pt>
    <dgm:pt modelId="{2306D46B-47DA-4A04-9451-C10820989438}" type="sibTrans" cxnId="{F8A12C59-BC7C-421C-9AEF-6AD09B48CAD3}">
      <dgm:prSet/>
      <dgm:spPr/>
      <dgm:t>
        <a:bodyPr/>
        <a:lstStyle/>
        <a:p>
          <a:endParaRPr lang="en-GB"/>
        </a:p>
      </dgm:t>
    </dgm:pt>
    <dgm:pt modelId="{1841A753-BF5E-46D0-B92F-B69D824126CD}">
      <dgm:prSet phldrT="[Text]"/>
      <dgm:spPr/>
      <dgm:t>
        <a:bodyPr/>
        <a:lstStyle/>
        <a:p>
          <a:r>
            <a:rPr lang="en-GB" dirty="0"/>
            <a:t>128 reports</a:t>
          </a:r>
        </a:p>
      </dgm:t>
    </dgm:pt>
    <dgm:pt modelId="{3A8A3AC7-CD19-4FD9-A610-FE6976104B8E}" type="parTrans" cxnId="{72CC6788-4F44-491B-88D2-99866EC279EE}">
      <dgm:prSet/>
      <dgm:spPr/>
      <dgm:t>
        <a:bodyPr/>
        <a:lstStyle/>
        <a:p>
          <a:endParaRPr lang="en-GB"/>
        </a:p>
      </dgm:t>
    </dgm:pt>
    <dgm:pt modelId="{BA0C9855-03CC-45B4-AE83-3056D4232B4E}" type="sibTrans" cxnId="{72CC6788-4F44-491B-88D2-99866EC279EE}">
      <dgm:prSet/>
      <dgm:spPr/>
      <dgm:t>
        <a:bodyPr/>
        <a:lstStyle/>
        <a:p>
          <a:endParaRPr lang="en-GB"/>
        </a:p>
      </dgm:t>
    </dgm:pt>
    <dgm:pt modelId="{2904EB15-632D-446F-9430-6037ED9A6F04}">
      <dgm:prSet phldrT="[Text]"/>
      <dgm:spPr/>
      <dgm:t>
        <a:bodyPr/>
        <a:lstStyle/>
        <a:p>
          <a:r>
            <a:rPr lang="en-GB" dirty="0"/>
            <a:t>625 categories</a:t>
          </a:r>
        </a:p>
      </dgm:t>
    </dgm:pt>
    <dgm:pt modelId="{1CF7A646-1AA8-4691-B7D5-4A8E3282F9C3}" type="parTrans" cxnId="{171CC21A-B006-46F6-8D7D-60C55C24799F}">
      <dgm:prSet/>
      <dgm:spPr/>
      <dgm:t>
        <a:bodyPr/>
        <a:lstStyle/>
        <a:p>
          <a:endParaRPr lang="en-GB"/>
        </a:p>
      </dgm:t>
    </dgm:pt>
    <dgm:pt modelId="{29CA1A83-1134-4BAA-8BE9-D68C36091FF9}" type="sibTrans" cxnId="{171CC21A-B006-46F6-8D7D-60C55C24799F}">
      <dgm:prSet/>
      <dgm:spPr/>
      <dgm:t>
        <a:bodyPr/>
        <a:lstStyle/>
        <a:p>
          <a:endParaRPr lang="en-GB"/>
        </a:p>
      </dgm:t>
    </dgm:pt>
    <dgm:pt modelId="{71E99DD1-2B3A-42F7-9430-BFC29AAC53CD}">
      <dgm:prSet phldrT="[Text]"/>
      <dgm:spPr/>
      <dgm:t>
        <a:bodyPr/>
        <a:lstStyle/>
        <a:p>
          <a:r>
            <a:rPr lang="en-GB" dirty="0"/>
            <a:t>201 parent techniques</a:t>
          </a:r>
        </a:p>
      </dgm:t>
    </dgm:pt>
    <dgm:pt modelId="{A2BE03D1-F948-4553-B815-7594630F35B2}" type="parTrans" cxnId="{67E7DED4-2910-4962-BFFB-E0E1A4307BC4}">
      <dgm:prSet/>
      <dgm:spPr/>
      <dgm:t>
        <a:bodyPr/>
        <a:lstStyle/>
        <a:p>
          <a:endParaRPr lang="en-GB"/>
        </a:p>
      </dgm:t>
    </dgm:pt>
    <dgm:pt modelId="{0FF2C64F-A067-428B-A4B4-0CC87A593456}" type="sibTrans" cxnId="{67E7DED4-2910-4962-BFFB-E0E1A4307BC4}">
      <dgm:prSet/>
      <dgm:spPr/>
      <dgm:t>
        <a:bodyPr/>
        <a:lstStyle/>
        <a:p>
          <a:endParaRPr lang="en-GB"/>
        </a:p>
      </dgm:t>
    </dgm:pt>
    <dgm:pt modelId="{3DCFAA36-23AD-4889-88F6-816195C45582}">
      <dgm:prSet phldrT="[Text]"/>
      <dgm:spPr/>
      <dgm:t>
        <a:bodyPr/>
        <a:lstStyle/>
        <a:p>
          <a:r>
            <a:rPr lang="en-GB" dirty="0"/>
            <a:t>424 sub-techniques</a:t>
          </a:r>
        </a:p>
      </dgm:t>
    </dgm:pt>
    <dgm:pt modelId="{F342AD70-0CC2-469C-953A-6D1340AF04C4}" type="parTrans" cxnId="{FCFF1DC0-2E07-4D8E-9372-127D27062443}">
      <dgm:prSet/>
      <dgm:spPr/>
      <dgm:t>
        <a:bodyPr/>
        <a:lstStyle/>
        <a:p>
          <a:endParaRPr lang="en-GB"/>
        </a:p>
      </dgm:t>
    </dgm:pt>
    <dgm:pt modelId="{254A3CDB-1793-4D13-80CF-901E2EB0D125}" type="sibTrans" cxnId="{FCFF1DC0-2E07-4D8E-9372-127D27062443}">
      <dgm:prSet/>
      <dgm:spPr/>
      <dgm:t>
        <a:bodyPr/>
        <a:lstStyle/>
        <a:p>
          <a:endParaRPr lang="en-GB"/>
        </a:p>
      </dgm:t>
    </dgm:pt>
    <dgm:pt modelId="{7A3D78F1-0E0A-4A66-9E40-CF8F6CE579E4}">
      <dgm:prSet phldrT="[Text]"/>
      <dgm:spPr/>
      <dgm:t>
        <a:bodyPr/>
        <a:lstStyle/>
        <a:p>
          <a:r>
            <a:rPr lang="en-GB" dirty="0"/>
            <a:t>A playbook: one intrusion set, one or more campaigns, zero or more indicators, one or more attack patterns</a:t>
          </a:r>
        </a:p>
      </dgm:t>
    </dgm:pt>
    <dgm:pt modelId="{4AFDFD77-2029-4215-B211-36C19200F75C}" type="parTrans" cxnId="{3DD3C87B-42BD-4D77-97EB-76E2FD7D3A5B}">
      <dgm:prSet/>
      <dgm:spPr/>
      <dgm:t>
        <a:bodyPr/>
        <a:lstStyle/>
        <a:p>
          <a:endParaRPr lang="en-GB"/>
        </a:p>
      </dgm:t>
    </dgm:pt>
    <dgm:pt modelId="{0369B806-F95B-437A-A4D8-B1B34DC0D18C}" type="sibTrans" cxnId="{3DD3C87B-42BD-4D77-97EB-76E2FD7D3A5B}">
      <dgm:prSet/>
      <dgm:spPr/>
      <dgm:t>
        <a:bodyPr/>
        <a:lstStyle/>
        <a:p>
          <a:endParaRPr lang="en-GB"/>
        </a:p>
      </dgm:t>
    </dgm:pt>
    <dgm:pt modelId="{B477E29E-823C-471E-B644-5723B49BAECE}">
      <dgm:prSet phldrT="[Text]"/>
      <dgm:spPr/>
      <dgm:t>
        <a:bodyPr/>
        <a:lstStyle/>
        <a:p>
          <a:r>
            <a:rPr lang="en-GB" dirty="0"/>
            <a:t>Average: 2 release per year</a:t>
          </a:r>
        </a:p>
      </dgm:t>
    </dgm:pt>
    <dgm:pt modelId="{C281BA24-99EB-4FBB-89ED-0E3442B394DF}" type="parTrans" cxnId="{287BDCB8-2920-423F-B7F5-E96FBD1696E7}">
      <dgm:prSet/>
      <dgm:spPr/>
      <dgm:t>
        <a:bodyPr/>
        <a:lstStyle/>
        <a:p>
          <a:endParaRPr lang="en-GB"/>
        </a:p>
      </dgm:t>
    </dgm:pt>
    <dgm:pt modelId="{6E0F36F0-0B89-4E87-8D2C-EFA17877C754}" type="sibTrans" cxnId="{287BDCB8-2920-423F-B7F5-E96FBD1696E7}">
      <dgm:prSet/>
      <dgm:spPr/>
      <dgm:t>
        <a:bodyPr/>
        <a:lstStyle/>
        <a:p>
          <a:endParaRPr lang="en-GB"/>
        </a:p>
      </dgm:t>
    </dgm:pt>
    <dgm:pt modelId="{AFA1D808-AAAB-4B2E-8F9B-6E04C15E1E17}">
      <dgm:prSet phldrT="[Text]"/>
      <dgm:spPr/>
      <dgm:t>
        <a:bodyPr/>
        <a:lstStyle/>
        <a:p>
          <a:r>
            <a:rPr lang="en-GB" dirty="0" err="1"/>
            <a:t>AnnoCTR</a:t>
          </a:r>
          <a:endParaRPr lang="en-GB" dirty="0"/>
        </a:p>
      </dgm:t>
    </dgm:pt>
    <dgm:pt modelId="{EDC26DA5-E934-4B87-8923-2A171FC4B3A3}" type="parTrans" cxnId="{60D88B56-4692-4FD5-8F28-64BBE6093657}">
      <dgm:prSet/>
      <dgm:spPr/>
    </dgm:pt>
    <dgm:pt modelId="{08FCB657-B486-4574-BFD2-8169C6CA86E8}" type="sibTrans" cxnId="{60D88B56-4692-4FD5-8F28-64BBE6093657}">
      <dgm:prSet/>
      <dgm:spPr/>
    </dgm:pt>
    <dgm:pt modelId="{53D3C5F0-0EC7-42A0-9B80-6FE70373ECAD}">
      <dgm:prSet phldrT="[Text]"/>
      <dgm:spPr/>
      <dgm:t>
        <a:bodyPr/>
        <a:lstStyle/>
        <a:p>
          <a:r>
            <a:rPr lang="en-GB" dirty="0"/>
            <a:t>Release last week</a:t>
          </a:r>
        </a:p>
      </dgm:t>
    </dgm:pt>
    <dgm:pt modelId="{740B5488-8C65-49D5-AF2A-27F2B82BB12B}" type="parTrans" cxnId="{B0FD4AC1-26F4-4B63-B6EB-162638887247}">
      <dgm:prSet/>
      <dgm:spPr/>
    </dgm:pt>
    <dgm:pt modelId="{FF2E3BAA-A920-47E3-AEFD-B1561E51C434}" type="sibTrans" cxnId="{B0FD4AC1-26F4-4B63-B6EB-162638887247}">
      <dgm:prSet/>
      <dgm:spPr/>
    </dgm:pt>
    <dgm:pt modelId="{A6078533-E156-472C-AE57-65B36A46DC1D}">
      <dgm:prSet phldrT="[Text]"/>
      <dgm:spPr/>
      <dgm:t>
        <a:bodyPr/>
        <a:lstStyle/>
        <a:p>
          <a:r>
            <a:rPr lang="en-GB" dirty="0"/>
            <a:t>11 are in JSON STIX format</a:t>
          </a:r>
        </a:p>
      </dgm:t>
    </dgm:pt>
    <dgm:pt modelId="{29587015-A02A-4AAB-BC64-0C87FF623182}" type="parTrans" cxnId="{3B240A3F-5861-40F1-945A-AE366D9FB1F6}">
      <dgm:prSet/>
      <dgm:spPr/>
    </dgm:pt>
    <dgm:pt modelId="{A0AA4530-2FDF-49CF-97F1-3654F21DB67E}" type="sibTrans" cxnId="{3B240A3F-5861-40F1-945A-AE366D9FB1F6}">
      <dgm:prSet/>
      <dgm:spPr/>
    </dgm:pt>
    <dgm:pt modelId="{60437912-1C01-4884-9288-41E793327B7D}">
      <dgm:prSet phldrT="[Text]"/>
      <dgm:spPr/>
      <dgm:t>
        <a:bodyPr/>
        <a:lstStyle/>
        <a:p>
          <a:r>
            <a:rPr lang="en-GB" dirty="0"/>
            <a:t>111 are in old XML STIX 1.0 format</a:t>
          </a:r>
        </a:p>
      </dgm:t>
    </dgm:pt>
    <dgm:pt modelId="{35BBCF0F-4E3B-4AAD-8D12-6B59FAA8B92D}" type="parTrans" cxnId="{A1C80FCE-D5D0-4C8D-9403-C4DA7506844C}">
      <dgm:prSet/>
      <dgm:spPr/>
    </dgm:pt>
    <dgm:pt modelId="{ED87D0AD-DDD8-4B7B-A2E5-E4D2DFCDAFCA}" type="sibTrans" cxnId="{A1C80FCE-D5D0-4C8D-9403-C4DA7506844C}">
      <dgm:prSet/>
      <dgm:spPr/>
    </dgm:pt>
    <dgm:pt modelId="{32EC16D4-9109-43F0-96ED-FDDDCCAED02F}">
      <dgm:prSet phldrT="[Text]"/>
      <dgm:spPr/>
      <dgm:t>
        <a:bodyPr/>
        <a:lstStyle/>
        <a:p>
          <a:r>
            <a:rPr lang="en-GB" dirty="0"/>
            <a:t>Contains a PDF</a:t>
          </a:r>
        </a:p>
      </dgm:t>
    </dgm:pt>
    <dgm:pt modelId="{6487118E-6A18-4B69-B941-DEEBA539E41C}" type="parTrans" cxnId="{730A3480-86F1-4B42-ACDA-7274ACA9950A}">
      <dgm:prSet/>
      <dgm:spPr/>
    </dgm:pt>
    <dgm:pt modelId="{F172712E-897B-4218-A7B2-57FAEA0B6D09}" type="sibTrans" cxnId="{730A3480-86F1-4B42-ACDA-7274ACA9950A}">
      <dgm:prSet/>
      <dgm:spPr/>
    </dgm:pt>
    <dgm:pt modelId="{4B4E47FA-19C0-4125-8CEF-4C234545A068}">
      <dgm:prSet phldrT="[Text]"/>
      <dgm:spPr/>
      <dgm:t>
        <a:bodyPr/>
        <a:lstStyle/>
        <a:p>
          <a:r>
            <a:rPr lang="en-GB" dirty="0"/>
            <a:t>IOC as XML and JSON</a:t>
          </a:r>
        </a:p>
      </dgm:t>
    </dgm:pt>
    <dgm:pt modelId="{8AF6F332-4AB9-4A69-AAD5-7B4F7E6D4274}" type="parTrans" cxnId="{A0AA871F-D5B0-4A7E-963A-7CE1AEA20E9C}">
      <dgm:prSet/>
      <dgm:spPr/>
    </dgm:pt>
    <dgm:pt modelId="{C917EB5E-7B5C-46F7-AFCD-F5BFCBEE7F46}" type="sibTrans" cxnId="{A0AA871F-D5B0-4A7E-963A-7CE1AEA20E9C}">
      <dgm:prSet/>
      <dgm:spPr/>
    </dgm:pt>
    <dgm:pt modelId="{8F9E8658-74AE-4B29-A7DD-909E8E75AA3A}">
      <dgm:prSet phldrT="[Text]"/>
      <dgm:spPr/>
      <dgm:t>
        <a:bodyPr/>
        <a:lstStyle/>
        <a:p>
          <a:r>
            <a:rPr lang="en-GB" dirty="0"/>
            <a:t>Also refers to ATT&amp;CK framework with v14 as the latest</a:t>
          </a:r>
        </a:p>
      </dgm:t>
    </dgm:pt>
    <dgm:pt modelId="{3E1CCB28-D17E-4FB0-91D9-D46E548AC382}" type="parTrans" cxnId="{A2F65E15-C5E5-4657-B6AC-DEB7EDC160BB}">
      <dgm:prSet/>
      <dgm:spPr/>
    </dgm:pt>
    <dgm:pt modelId="{3C85EC37-59EF-4145-9776-9FD178B97365}" type="sibTrans" cxnId="{A2F65E15-C5E5-4657-B6AC-DEB7EDC160BB}">
      <dgm:prSet/>
      <dgm:spPr/>
    </dgm:pt>
    <dgm:pt modelId="{A0938D28-B5CE-4380-A6B3-C391D480E6B2}">
      <dgm:prSet phldrT="[Text]"/>
      <dgm:spPr/>
      <dgm:t>
        <a:bodyPr/>
        <a:lstStyle/>
        <a:p>
          <a:r>
            <a:rPr lang="en-GB" dirty="0"/>
            <a:t>MITRE TRAM</a:t>
          </a:r>
        </a:p>
      </dgm:t>
    </dgm:pt>
    <dgm:pt modelId="{FEC11E71-E02E-45B2-AC7A-1C701C2B5236}" type="parTrans" cxnId="{901295C2-9790-4F8D-B3C9-7D057E418E3A}">
      <dgm:prSet/>
      <dgm:spPr/>
    </dgm:pt>
    <dgm:pt modelId="{827AD527-6C06-4FE3-A370-AB9947AF1B7F}" type="sibTrans" cxnId="{901295C2-9790-4F8D-B3C9-7D057E418E3A}">
      <dgm:prSet/>
      <dgm:spPr/>
    </dgm:pt>
    <dgm:pt modelId="{01E7C89B-36EF-4FFD-B0EE-611972969603}">
      <dgm:prSet phldrT="[Text]"/>
      <dgm:spPr/>
      <dgm:t>
        <a:bodyPr/>
        <a:lstStyle/>
        <a:p>
          <a:r>
            <a:rPr lang="en-GB" dirty="0"/>
            <a:t>Feedly: filtered news articles</a:t>
          </a:r>
        </a:p>
      </dgm:t>
    </dgm:pt>
    <dgm:pt modelId="{18ABBBD9-AE52-4C47-B350-6C8E0AD48E18}" type="parTrans" cxnId="{746EB4A0-C140-4933-929A-DDC77B580558}">
      <dgm:prSet/>
      <dgm:spPr/>
    </dgm:pt>
    <dgm:pt modelId="{8E213115-4D60-4448-A289-F3F9A94B98D3}" type="sibTrans" cxnId="{746EB4A0-C140-4933-929A-DDC77B580558}">
      <dgm:prSet/>
      <dgm:spPr/>
    </dgm:pt>
    <dgm:pt modelId="{C89EB140-9BF4-45D9-B809-128522804A7D}">
      <dgm:prSet phldrT="[Text]"/>
      <dgm:spPr/>
      <dgm:t>
        <a:bodyPr/>
        <a:lstStyle/>
        <a:p>
          <a:r>
            <a:rPr lang="en-GB" dirty="0"/>
            <a:t>Reports from 03/2013 to 02/2022</a:t>
          </a:r>
        </a:p>
      </dgm:t>
    </dgm:pt>
    <dgm:pt modelId="{C33ACA8D-D851-47E7-A171-F089BA87B24E}" type="sibTrans" cxnId="{F82FFB01-D790-4CBF-847F-8BA9AA2E5F92}">
      <dgm:prSet/>
      <dgm:spPr/>
      <dgm:t>
        <a:bodyPr/>
        <a:lstStyle/>
        <a:p>
          <a:endParaRPr lang="en-GB"/>
        </a:p>
      </dgm:t>
    </dgm:pt>
    <dgm:pt modelId="{BE81D956-D8BD-4A7F-90B4-CB24714AA4E8}" type="parTrans" cxnId="{F82FFB01-D790-4CBF-847F-8BA9AA2E5F92}">
      <dgm:prSet/>
      <dgm:spPr/>
      <dgm:t>
        <a:bodyPr/>
        <a:lstStyle/>
        <a:p>
          <a:endParaRPr lang="en-GB"/>
        </a:p>
      </dgm:t>
    </dgm:pt>
    <dgm:pt modelId="{D3D178EC-97D7-4C46-B3B2-02786F58D50A}">
      <dgm:prSet phldrT="[Text]"/>
      <dgm:spPr/>
      <dgm:t>
        <a:bodyPr/>
        <a:lstStyle/>
        <a:p>
          <a:r>
            <a:rPr lang="en-GB" dirty="0"/>
            <a:t>400 public threat reports</a:t>
          </a:r>
        </a:p>
      </dgm:t>
    </dgm:pt>
    <dgm:pt modelId="{1D5DE969-BC8D-4D61-A8C4-40EB2DF1FF8E}" type="sibTrans" cxnId="{0A0415B8-53BC-4EE8-97B7-EAA75CD28DDD}">
      <dgm:prSet/>
      <dgm:spPr/>
    </dgm:pt>
    <dgm:pt modelId="{4FA87191-CD53-4B27-84B3-6CE2EABCDD5E}" type="parTrans" cxnId="{0A0415B8-53BC-4EE8-97B7-EAA75CD28DDD}">
      <dgm:prSet/>
      <dgm:spPr/>
    </dgm:pt>
    <dgm:pt modelId="{A4596832-DDA8-458C-942C-BBE930759A38}">
      <dgm:prSet phldrT="[Text]"/>
      <dgm:spPr/>
      <dgm:t>
        <a:bodyPr/>
        <a:lstStyle/>
        <a:p>
          <a:r>
            <a:rPr lang="en-GB" dirty="0"/>
            <a:t>CC-BY-SA licenced from</a:t>
          </a:r>
        </a:p>
      </dgm:t>
    </dgm:pt>
    <dgm:pt modelId="{3AE404BA-A037-4835-9694-D9FA8A4835C6}" type="sibTrans" cxnId="{DECBBA98-99CF-4935-9952-E6AC1A09FC69}">
      <dgm:prSet/>
      <dgm:spPr/>
    </dgm:pt>
    <dgm:pt modelId="{C1866F2B-8436-4160-9682-9B7C94AA36E2}" type="parTrans" cxnId="{DECBBA98-99CF-4935-9952-E6AC1A09FC69}">
      <dgm:prSet/>
      <dgm:spPr/>
    </dgm:pt>
    <dgm:pt modelId="{4FD89B11-2633-428F-BA89-1F89BEBD3037}">
      <dgm:prSet phldrT="[Text]"/>
      <dgm:spPr/>
      <dgm:t>
        <a:bodyPr/>
        <a:lstStyle/>
        <a:p>
          <a:r>
            <a:rPr lang="en-GB" dirty="0"/>
            <a:t>5 vendors: Intel471, Lab52, </a:t>
          </a:r>
          <a:r>
            <a:rPr lang="en-GB" dirty="0" err="1"/>
            <a:t>QuoIntelligence</a:t>
          </a:r>
          <a:r>
            <a:rPr lang="en-GB" dirty="0"/>
            <a:t>, </a:t>
          </a:r>
          <a:r>
            <a:rPr lang="en-GB" dirty="0" err="1"/>
            <a:t>Zscaler</a:t>
          </a:r>
          <a:r>
            <a:rPr lang="en-GB" dirty="0"/>
            <a:t>, </a:t>
          </a:r>
          <a:r>
            <a:rPr lang="en-GB" dirty="0" err="1"/>
            <a:t>proofpoint</a:t>
          </a:r>
          <a:endParaRPr lang="en-GB" dirty="0"/>
        </a:p>
      </dgm:t>
    </dgm:pt>
    <dgm:pt modelId="{69A1C3E0-7942-45DE-A7A5-5B341775C3D4}" type="sibTrans" cxnId="{8D92F424-F561-4D01-A6D2-65A8F6209BB1}">
      <dgm:prSet/>
      <dgm:spPr/>
    </dgm:pt>
    <dgm:pt modelId="{B5DEC7E2-1DA3-491B-A0B9-CB8C62E5B784}" type="parTrans" cxnId="{8D92F424-F561-4D01-A6D2-65A8F6209BB1}">
      <dgm:prSet/>
      <dgm:spPr/>
    </dgm:pt>
    <dgm:pt modelId="{1E6DF2BD-5F62-4445-991A-A9AD098B6522}">
      <dgm:prSet phldrT="[Text]"/>
      <dgm:spPr/>
      <dgm:t>
        <a:bodyPr/>
        <a:lstStyle/>
        <a:p>
          <a:r>
            <a:rPr lang="en-GB" dirty="0"/>
            <a:t>CTI reports + technique labels</a:t>
          </a:r>
        </a:p>
      </dgm:t>
    </dgm:pt>
    <dgm:pt modelId="{749EFDD5-D1AA-4E59-98CF-74BE357AEC48}" type="parTrans" cxnId="{BA545AC2-4450-4311-A12F-A756AB59367F}">
      <dgm:prSet/>
      <dgm:spPr/>
    </dgm:pt>
    <dgm:pt modelId="{44D34F53-D123-4E50-B837-25058FC7867E}" type="sibTrans" cxnId="{BA545AC2-4450-4311-A12F-A756AB59367F}">
      <dgm:prSet/>
      <dgm:spPr/>
    </dgm:pt>
    <dgm:pt modelId="{2BF4ED11-7E86-4C42-B66C-C34C1438212C}">
      <dgm:prSet phldrT="[Text]"/>
      <dgm:spPr/>
      <dgm:t>
        <a:bodyPr/>
        <a:lstStyle/>
        <a:p>
          <a:endParaRPr lang="en-GB" dirty="0"/>
        </a:p>
      </dgm:t>
    </dgm:pt>
    <dgm:pt modelId="{31C0142E-4713-484B-86C2-E2E252BB8450}" type="parTrans" cxnId="{A45C6F1C-344D-4675-A099-7FCFDC7239C5}">
      <dgm:prSet/>
      <dgm:spPr/>
    </dgm:pt>
    <dgm:pt modelId="{5EF8DC0E-E306-406A-9EA0-EB2FA58D4F81}" type="sibTrans" cxnId="{A45C6F1C-344D-4675-A099-7FCFDC7239C5}">
      <dgm:prSet/>
      <dgm:spPr/>
    </dgm:pt>
    <dgm:pt modelId="{1A35232E-AA97-4D6D-B2B2-3719CF4F62D9}">
      <dgm:prSet phldrT="[Text]"/>
      <dgm:spPr/>
      <dgm:t>
        <a:bodyPr/>
        <a:lstStyle/>
        <a:p>
          <a:r>
            <a:rPr lang="en-GB" dirty="0"/>
            <a:t>Last update: 27 August 2023</a:t>
          </a:r>
        </a:p>
      </dgm:t>
    </dgm:pt>
    <dgm:pt modelId="{A211DC2A-20DC-4F39-92CC-DEEAFB0B7943}" type="parTrans" cxnId="{7F652A17-6F6F-48EC-82F9-634FB0DC508A}">
      <dgm:prSet/>
      <dgm:spPr/>
    </dgm:pt>
    <dgm:pt modelId="{38CA92A5-8B01-4052-ABA3-3CE5E6F764FF}" type="sibTrans" cxnId="{7F652A17-6F6F-48EC-82F9-634FB0DC508A}">
      <dgm:prSet/>
      <dgm:spPr/>
    </dgm:pt>
    <dgm:pt modelId="{5F1E1762-ADED-4D4B-B0C3-530DCF16711A}">
      <dgm:prSet phldrT="[Text]"/>
      <dgm:spPr/>
      <dgm:t>
        <a:bodyPr/>
        <a:lstStyle/>
        <a:p>
          <a:r>
            <a:rPr lang="en-GB" dirty="0"/>
            <a:t>Most common 50 Techniques</a:t>
          </a:r>
        </a:p>
      </dgm:t>
    </dgm:pt>
    <dgm:pt modelId="{35BBFD5C-BDB2-46BC-AB2E-BD7C6159FE75}" type="parTrans" cxnId="{6A199941-6D59-465D-9123-7C6CED540EAE}">
      <dgm:prSet/>
      <dgm:spPr/>
    </dgm:pt>
    <dgm:pt modelId="{FFD214D3-5499-48D1-8EAF-DBC1CA8A9D4A}" type="sibTrans" cxnId="{6A199941-6D59-465D-9123-7C6CED540EAE}">
      <dgm:prSet/>
      <dgm:spPr/>
    </dgm:pt>
    <dgm:pt modelId="{41BCE59E-ED54-4D99-A329-806E93188926}">
      <dgm:prSet phldrT="[Text]"/>
      <dgm:spPr/>
      <dgm:t>
        <a:bodyPr/>
        <a:lstStyle/>
        <a:p>
          <a:r>
            <a:rPr lang="en-GB" dirty="0"/>
            <a:t>Based on </a:t>
          </a:r>
          <a:r>
            <a:rPr lang="en-GB" dirty="0" err="1"/>
            <a:t>SciBERT</a:t>
          </a:r>
          <a:endParaRPr lang="en-GB" dirty="0"/>
        </a:p>
      </dgm:t>
    </dgm:pt>
    <dgm:pt modelId="{E2A787FD-1234-497A-AB95-1126BAE259A6}" type="parTrans" cxnId="{9666E73A-715E-4037-B224-17C3F499833F}">
      <dgm:prSet/>
      <dgm:spPr/>
    </dgm:pt>
    <dgm:pt modelId="{C69798F2-DA81-4805-8B5E-25992FCEB27D}" type="sibTrans" cxnId="{9666E73A-715E-4037-B224-17C3F499833F}">
      <dgm:prSet/>
      <dgm:spPr/>
    </dgm:pt>
    <dgm:pt modelId="{93C3AB70-29B7-EE4C-A5C6-DFC48FB551C3}">
      <dgm:prSet phldrT="[Text]"/>
      <dgm:spPr/>
      <dgm:t>
        <a:bodyPr/>
        <a:lstStyle/>
        <a:p>
          <a:r>
            <a:rPr lang="en-GB" dirty="0"/>
            <a:t>Curated by Bosch TI</a:t>
          </a:r>
        </a:p>
      </dgm:t>
    </dgm:pt>
    <dgm:pt modelId="{57A2E5BF-3A3A-3C4F-9F2A-1DFC877F09E2}" type="parTrans" cxnId="{D81B2A85-3F3D-1E4D-8CA1-2DD99B6059A7}">
      <dgm:prSet/>
      <dgm:spPr/>
    </dgm:pt>
    <dgm:pt modelId="{DA4C36BC-47BE-BA4D-ADD9-22D9315D80E7}" type="sibTrans" cxnId="{D81B2A85-3F3D-1E4D-8CA1-2DD99B6059A7}">
      <dgm:prSet/>
      <dgm:spPr/>
    </dgm:pt>
    <dgm:pt modelId="{FD6550EC-B3D6-4AA9-9012-C82C6EEDFEE2}" type="pres">
      <dgm:prSet presAssocID="{4278FB7A-16DE-46C6-9107-65A572D4C900}" presName="Name0" presStyleCnt="0">
        <dgm:presLayoutVars>
          <dgm:dir/>
          <dgm:animLvl val="lvl"/>
          <dgm:resizeHandles val="exact"/>
        </dgm:presLayoutVars>
      </dgm:prSet>
      <dgm:spPr/>
    </dgm:pt>
    <dgm:pt modelId="{DE7BCDE6-1523-4D9E-9CED-09703167C38B}" type="pres">
      <dgm:prSet presAssocID="{191D380D-ECDF-4423-825E-250A9DFB52C6}" presName="composite" presStyleCnt="0"/>
      <dgm:spPr/>
    </dgm:pt>
    <dgm:pt modelId="{20C93207-58D0-494D-8C78-97506519C37C}" type="pres">
      <dgm:prSet presAssocID="{191D380D-ECDF-4423-825E-250A9DFB52C6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062AFB93-27C4-4D49-9AE4-D2DBED3E3237}" type="pres">
      <dgm:prSet presAssocID="{191D380D-ECDF-4423-825E-250A9DFB52C6}" presName="desTx" presStyleLbl="alignAccFollowNode1" presStyleIdx="0" presStyleCnt="5">
        <dgm:presLayoutVars>
          <dgm:bulletEnabled val="1"/>
        </dgm:presLayoutVars>
      </dgm:prSet>
      <dgm:spPr/>
    </dgm:pt>
    <dgm:pt modelId="{1E1A3FCB-143D-4D48-935B-CCB94BBBC407}" type="pres">
      <dgm:prSet presAssocID="{6B2DE8DF-D8D8-4AFB-BB91-F911A2054BCA}" presName="space" presStyleCnt="0"/>
      <dgm:spPr/>
    </dgm:pt>
    <dgm:pt modelId="{2D595A08-BE4C-487B-8332-BA7601917626}" type="pres">
      <dgm:prSet presAssocID="{0D70BC91-DB09-42D7-A48D-44FBAFF94B0E}" presName="composite" presStyleCnt="0"/>
      <dgm:spPr/>
    </dgm:pt>
    <dgm:pt modelId="{6CAF52FE-26D0-4761-91E8-0C58C85C3E6A}" type="pres">
      <dgm:prSet presAssocID="{0D70BC91-DB09-42D7-A48D-44FBAFF94B0E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422FD3F-4771-4EA1-8468-601CD43905B1}" type="pres">
      <dgm:prSet presAssocID="{0D70BC91-DB09-42D7-A48D-44FBAFF94B0E}" presName="desTx" presStyleLbl="alignAccFollowNode1" presStyleIdx="1" presStyleCnt="5">
        <dgm:presLayoutVars>
          <dgm:bulletEnabled val="1"/>
        </dgm:presLayoutVars>
      </dgm:prSet>
      <dgm:spPr/>
    </dgm:pt>
    <dgm:pt modelId="{CB62E5F1-5A37-4280-A937-2D8088DB2CEB}" type="pres">
      <dgm:prSet presAssocID="{E23F1857-E047-46A0-AB01-1363FC610F13}" presName="space" presStyleCnt="0"/>
      <dgm:spPr/>
    </dgm:pt>
    <dgm:pt modelId="{A68A91A9-1DD3-4753-89DE-1FA8F47E685E}" type="pres">
      <dgm:prSet presAssocID="{109680B2-882A-49B8-9998-1110A36B2B76}" presName="composite" presStyleCnt="0"/>
      <dgm:spPr/>
    </dgm:pt>
    <dgm:pt modelId="{1EE0C908-BF55-4F38-9F8B-C8169EEFE2BC}" type="pres">
      <dgm:prSet presAssocID="{109680B2-882A-49B8-9998-1110A36B2B7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DE49AA09-978F-4D7C-B62E-E0415CBAFB2D}" type="pres">
      <dgm:prSet presAssocID="{109680B2-882A-49B8-9998-1110A36B2B76}" presName="desTx" presStyleLbl="alignAccFollowNode1" presStyleIdx="2" presStyleCnt="5">
        <dgm:presLayoutVars>
          <dgm:bulletEnabled val="1"/>
        </dgm:presLayoutVars>
      </dgm:prSet>
      <dgm:spPr/>
    </dgm:pt>
    <dgm:pt modelId="{74D41A49-B964-468C-A7AB-52BD53FB201D}" type="pres">
      <dgm:prSet presAssocID="{2306D46B-47DA-4A04-9451-C10820989438}" presName="space" presStyleCnt="0"/>
      <dgm:spPr/>
    </dgm:pt>
    <dgm:pt modelId="{CF9C0F5A-9AAE-4410-89D6-5D2A1E689DBF}" type="pres">
      <dgm:prSet presAssocID="{A0938D28-B5CE-4380-A6B3-C391D480E6B2}" presName="composite" presStyleCnt="0"/>
      <dgm:spPr/>
    </dgm:pt>
    <dgm:pt modelId="{96180A0C-8DB5-4CC8-B90A-1C20D6987BF0}" type="pres">
      <dgm:prSet presAssocID="{A0938D28-B5CE-4380-A6B3-C391D480E6B2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7B34A98F-A14A-4B53-90A7-FE569692F90F}" type="pres">
      <dgm:prSet presAssocID="{A0938D28-B5CE-4380-A6B3-C391D480E6B2}" presName="desTx" presStyleLbl="alignAccFollowNode1" presStyleIdx="3" presStyleCnt="5">
        <dgm:presLayoutVars>
          <dgm:bulletEnabled val="1"/>
        </dgm:presLayoutVars>
      </dgm:prSet>
      <dgm:spPr/>
    </dgm:pt>
    <dgm:pt modelId="{CD70B509-619F-45C2-BB64-E79199411ED4}" type="pres">
      <dgm:prSet presAssocID="{827AD527-6C06-4FE3-A370-AB9947AF1B7F}" presName="space" presStyleCnt="0"/>
      <dgm:spPr/>
    </dgm:pt>
    <dgm:pt modelId="{472A53BD-D536-4CE2-8307-9952FA0455F7}" type="pres">
      <dgm:prSet presAssocID="{AFA1D808-AAAB-4B2E-8F9B-6E04C15E1E17}" presName="composite" presStyleCnt="0"/>
      <dgm:spPr/>
    </dgm:pt>
    <dgm:pt modelId="{11201443-F719-4D15-9B56-F7A3323B74F0}" type="pres">
      <dgm:prSet presAssocID="{AFA1D808-AAAB-4B2E-8F9B-6E04C15E1E17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BF7B01F-C907-4F14-A878-94F203ABD108}" type="pres">
      <dgm:prSet presAssocID="{AFA1D808-AAAB-4B2E-8F9B-6E04C15E1E17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F82FFB01-D790-4CBF-847F-8BA9AA2E5F92}" srcId="{AFA1D808-AAAB-4B2E-8F9B-6E04C15E1E17}" destId="{C89EB140-9BF4-45D9-B809-128522804A7D}" srcOrd="2" destOrd="0" parTransId="{BE81D956-D8BD-4A7F-90B4-CB24714AA4E8}" sibTransId="{C33ACA8D-D851-47E7-A171-F089BA87B24E}"/>
    <dgm:cxn modelId="{595A1C13-66A2-416E-9DAA-836BA6B6E6C9}" type="presOf" srcId="{1A35232E-AA97-4D6D-B2B2-3719CF4F62D9}" destId="{7B34A98F-A14A-4B53-90A7-FE569692F90F}" srcOrd="0" destOrd="0" presId="urn:microsoft.com/office/officeart/2005/8/layout/hList1"/>
    <dgm:cxn modelId="{A2F65E15-C5E5-4657-B6AC-DEB7EDC160BB}" srcId="{109680B2-882A-49B8-9998-1110A36B2B76}" destId="{8F9E8658-74AE-4B29-A7DD-909E8E75AA3A}" srcOrd="5" destOrd="0" parTransId="{3E1CCB28-D17E-4FB0-91D9-D46E548AC382}" sibTransId="{3C85EC37-59EF-4145-9776-9FD178B97365}"/>
    <dgm:cxn modelId="{7F652A17-6F6F-48EC-82F9-634FB0DC508A}" srcId="{A0938D28-B5CE-4380-A6B3-C391D480E6B2}" destId="{1A35232E-AA97-4D6D-B2B2-3719CF4F62D9}" srcOrd="0" destOrd="0" parTransId="{A211DC2A-20DC-4F39-92CC-DEEAFB0B7943}" sibTransId="{38CA92A5-8B01-4052-ABA3-3CE5E6F764FF}"/>
    <dgm:cxn modelId="{171CC21A-B006-46F6-8D7D-60C55C24799F}" srcId="{191D380D-ECDF-4423-825E-250A9DFB52C6}" destId="{2904EB15-632D-446F-9430-6037ED9A6F04}" srcOrd="2" destOrd="0" parTransId="{1CF7A646-1AA8-4691-B7D5-4A8E3282F9C3}" sibTransId="{29CA1A83-1134-4BAA-8BE9-D68C36091FF9}"/>
    <dgm:cxn modelId="{E6DEB01B-94BA-4D17-8E57-048F0F2B8180}" type="presOf" srcId="{32EC16D4-9109-43F0-96ED-FDDDCCAED02F}" destId="{DE49AA09-978F-4D7C-B62E-E0415CBAFB2D}" srcOrd="0" destOrd="3" presId="urn:microsoft.com/office/officeart/2005/8/layout/hList1"/>
    <dgm:cxn modelId="{A45C6F1C-344D-4675-A099-7FCFDC7239C5}" srcId="{A0938D28-B5CE-4380-A6B3-C391D480E6B2}" destId="{2BF4ED11-7E86-4C42-B66C-C34C1438212C}" srcOrd="5" destOrd="0" parTransId="{31C0142E-4713-484B-86C2-E2E252BB8450}" sibTransId="{5EF8DC0E-E306-406A-9EA0-EB2FA58D4F81}"/>
    <dgm:cxn modelId="{A0AA871F-D5B0-4A7E-963A-7CE1AEA20E9C}" srcId="{109680B2-882A-49B8-9998-1110A36B2B76}" destId="{4B4E47FA-19C0-4125-8CEF-4C234545A068}" srcOrd="4" destOrd="0" parTransId="{8AF6F332-4AB9-4A69-AAD5-7B4F7E6D4274}" sibTransId="{C917EB5E-7B5C-46F7-AFCD-F5BFCBEE7F46}"/>
    <dgm:cxn modelId="{8D92F424-F561-4D01-A6D2-65A8F6209BB1}" srcId="{AFA1D808-AAAB-4B2E-8F9B-6E04C15E1E17}" destId="{4FD89B11-2633-428F-BA89-1F89BEBD3037}" srcOrd="5" destOrd="0" parTransId="{B5DEC7E2-1DA3-491B-A0B9-CB8C62E5B784}" sibTransId="{69A1C3E0-7942-45DE-A7A5-5B341775C3D4}"/>
    <dgm:cxn modelId="{2BAB9D29-BDB0-43C3-B6B8-BAFCB165C9DF}" type="presOf" srcId="{C89EB140-9BF4-45D9-B809-128522804A7D}" destId="{3BF7B01F-C907-4F14-A878-94F203ABD108}" srcOrd="0" destOrd="2" presId="urn:microsoft.com/office/officeart/2005/8/layout/hList1"/>
    <dgm:cxn modelId="{4D35302B-F75C-4D5A-B25F-5327A531F299}" type="presOf" srcId="{5F1E1762-ADED-4D4B-B0C3-530DCF16711A}" destId="{7B34A98F-A14A-4B53-90A7-FE569692F90F}" srcOrd="0" destOrd="3" presId="urn:microsoft.com/office/officeart/2005/8/layout/hList1"/>
    <dgm:cxn modelId="{869BEA2B-C89F-4325-B93E-30ED5540976B}" type="presOf" srcId="{A6078533-E156-472C-AE57-65B36A46DC1D}" destId="{DE49AA09-978F-4D7C-B62E-E0415CBAFB2D}" srcOrd="0" destOrd="1" presId="urn:microsoft.com/office/officeart/2005/8/layout/hList1"/>
    <dgm:cxn modelId="{9612482E-3B59-48C1-9CEA-94BF27950C38}" type="presOf" srcId="{53D3C5F0-0EC7-42A0-9B80-6FE70373ECAD}" destId="{3BF7B01F-C907-4F14-A878-94F203ABD108}" srcOrd="0" destOrd="0" presId="urn:microsoft.com/office/officeart/2005/8/layout/hList1"/>
    <dgm:cxn modelId="{B046BD2F-D9E7-4D93-8969-C7C256ED8C2C}" srcId="{191D380D-ECDF-4423-825E-250A9DFB52C6}" destId="{B6716479-C49D-4DAF-8E55-DE7F7854C95D}" srcOrd="1" destOrd="0" parTransId="{6E154501-1F38-43A3-B199-BD2532664A38}" sibTransId="{A4F09910-4F18-4003-B64D-2F9624B18CEB}"/>
    <dgm:cxn modelId="{9666E73A-715E-4037-B224-17C3F499833F}" srcId="{A0938D28-B5CE-4380-A6B3-C391D480E6B2}" destId="{41BCE59E-ED54-4D99-A329-806E93188926}" srcOrd="4" destOrd="0" parTransId="{E2A787FD-1234-497A-AB95-1126BAE259A6}" sibTransId="{C69798F2-DA81-4805-8B5E-25992FCEB27D}"/>
    <dgm:cxn modelId="{3B240A3F-5861-40F1-945A-AE366D9FB1F6}" srcId="{109680B2-882A-49B8-9998-1110A36B2B76}" destId="{A6078533-E156-472C-AE57-65B36A46DC1D}" srcOrd="1" destOrd="0" parTransId="{29587015-A02A-4AAB-BC64-0C87FF623182}" sibTransId="{A0AA4530-2FDF-49CF-97F1-3654F21DB67E}"/>
    <dgm:cxn modelId="{6DC2C340-E203-43D8-9855-9CFABE461DF6}" type="presOf" srcId="{4B4E47FA-19C0-4125-8CEF-4C234545A068}" destId="{DE49AA09-978F-4D7C-B62E-E0415CBAFB2D}" srcOrd="0" destOrd="4" presId="urn:microsoft.com/office/officeart/2005/8/layout/hList1"/>
    <dgm:cxn modelId="{6A199941-6D59-465D-9123-7C6CED540EAE}" srcId="{A0938D28-B5CE-4380-A6B3-C391D480E6B2}" destId="{5F1E1762-ADED-4D4B-B0C3-530DCF16711A}" srcOrd="3" destOrd="0" parTransId="{35BBFD5C-BDB2-46BC-AB2E-BD7C6159FE75}" sibTransId="{FFD214D3-5499-48D1-8EAF-DBC1CA8A9D4A}"/>
    <dgm:cxn modelId="{D333A644-6865-48C2-AA7D-2E04DE4E3F4B}" type="presOf" srcId="{AFA1D808-AAAB-4B2E-8F9B-6E04C15E1E17}" destId="{11201443-F719-4D15-9B56-F7A3323B74F0}" srcOrd="0" destOrd="0" presId="urn:microsoft.com/office/officeart/2005/8/layout/hList1"/>
    <dgm:cxn modelId="{02FBDD45-DDC5-4161-936F-B604F9D6B97A}" type="presOf" srcId="{8F9E8658-74AE-4B29-A7DD-909E8E75AA3A}" destId="{DE49AA09-978F-4D7C-B62E-E0415CBAFB2D}" srcOrd="0" destOrd="5" presId="urn:microsoft.com/office/officeart/2005/8/layout/hList1"/>
    <dgm:cxn modelId="{9A414454-5D69-4991-8D6D-547F96D55BF3}" type="presOf" srcId="{1841A753-BF5E-46D0-B92F-B69D824126CD}" destId="{DE49AA09-978F-4D7C-B62E-E0415CBAFB2D}" srcOrd="0" destOrd="0" presId="urn:microsoft.com/office/officeart/2005/8/layout/hList1"/>
    <dgm:cxn modelId="{D5A38754-B95C-4D8C-A8CD-B3F78EA18432}" type="presOf" srcId="{D3D178EC-97D7-4C46-B3B2-02786F58D50A}" destId="{3BF7B01F-C907-4F14-A878-94F203ABD108}" srcOrd="0" destOrd="3" presId="urn:microsoft.com/office/officeart/2005/8/layout/hList1"/>
    <dgm:cxn modelId="{D60DE354-D6F4-46E8-B286-A25A55E72652}" type="presOf" srcId="{41BCE59E-ED54-4D99-A329-806E93188926}" destId="{7B34A98F-A14A-4B53-90A7-FE569692F90F}" srcOrd="0" destOrd="4" presId="urn:microsoft.com/office/officeart/2005/8/layout/hList1"/>
    <dgm:cxn modelId="{60D88B56-4692-4FD5-8F28-64BBE6093657}" srcId="{4278FB7A-16DE-46C6-9107-65A572D4C900}" destId="{AFA1D808-AAAB-4B2E-8F9B-6E04C15E1E17}" srcOrd="4" destOrd="0" parTransId="{EDC26DA5-E934-4B87-8923-2A171FC4B3A3}" sibTransId="{08FCB657-B486-4574-BFD2-8169C6CA86E8}"/>
    <dgm:cxn modelId="{77FAB658-E18A-45C1-A93B-F2DDD10D78CC}" type="presOf" srcId="{2BF4ED11-7E86-4C42-B66C-C34C1438212C}" destId="{7B34A98F-A14A-4B53-90A7-FE569692F90F}" srcOrd="0" destOrd="5" presId="urn:microsoft.com/office/officeart/2005/8/layout/hList1"/>
    <dgm:cxn modelId="{F8A12C59-BC7C-421C-9AEF-6AD09B48CAD3}" srcId="{4278FB7A-16DE-46C6-9107-65A572D4C900}" destId="{109680B2-882A-49B8-9998-1110A36B2B76}" srcOrd="2" destOrd="0" parTransId="{0E211D75-095C-4532-ADFD-D2F15BC58FEF}" sibTransId="{2306D46B-47DA-4A04-9451-C10820989438}"/>
    <dgm:cxn modelId="{F2B7B459-950D-43A2-B9A6-CF2ECBE800FB}" srcId="{0D70BC91-DB09-42D7-A48D-44FBAFF94B0E}" destId="{118BAEC8-49CD-4310-91A5-5FC7DBB77266}" srcOrd="2" destOrd="0" parTransId="{3629F9CB-1284-41A4-BA28-C064CBC59331}" sibTransId="{BBC968E6-B115-4728-ABD9-A055D2579D05}"/>
    <dgm:cxn modelId="{6BA9735C-9E9A-4F8B-86D5-86A708144F7F}" type="presOf" srcId="{71E99DD1-2B3A-42F7-9430-BFC29AAC53CD}" destId="{062AFB93-27C4-4D49-9AE4-D2DBED3E3237}" srcOrd="0" destOrd="3" presId="urn:microsoft.com/office/officeart/2005/8/layout/hList1"/>
    <dgm:cxn modelId="{A0EF2961-4794-49E3-86F4-CAE9CFBEA933}" type="presOf" srcId="{3DCFAA36-23AD-4889-88F6-816195C45582}" destId="{062AFB93-27C4-4D49-9AE4-D2DBED3E3237}" srcOrd="0" destOrd="4" presId="urn:microsoft.com/office/officeart/2005/8/layout/hList1"/>
    <dgm:cxn modelId="{93360E63-32A6-42B2-B79A-B846700E7CC7}" type="presOf" srcId="{B477E29E-823C-471E-B644-5723B49BAECE}" destId="{062AFB93-27C4-4D49-9AE4-D2DBED3E3237}" srcOrd="0" destOrd="5" presId="urn:microsoft.com/office/officeart/2005/8/layout/hList1"/>
    <dgm:cxn modelId="{AA4E896C-31FF-46D1-9B04-9676BEB3B90F}" type="presOf" srcId="{A0938D28-B5CE-4380-A6B3-C391D480E6B2}" destId="{96180A0C-8DB5-4CC8-B90A-1C20D6987BF0}" srcOrd="0" destOrd="0" presId="urn:microsoft.com/office/officeart/2005/8/layout/hList1"/>
    <dgm:cxn modelId="{28D8046E-71AB-4700-B551-DF084FCBA102}" type="presOf" srcId="{60437912-1C01-4884-9288-41E793327B7D}" destId="{DE49AA09-978F-4D7C-B62E-E0415CBAFB2D}" srcOrd="0" destOrd="2" presId="urn:microsoft.com/office/officeart/2005/8/layout/hList1"/>
    <dgm:cxn modelId="{C1387B74-176B-4C64-BBC2-65BE15797E18}" type="presOf" srcId="{0D70BC91-DB09-42D7-A48D-44FBAFF94B0E}" destId="{6CAF52FE-26D0-4761-91E8-0C58C85C3E6A}" srcOrd="0" destOrd="0" presId="urn:microsoft.com/office/officeart/2005/8/layout/hList1"/>
    <dgm:cxn modelId="{F1469574-B0A8-4911-9CF3-988AE9E8272E}" type="presOf" srcId="{7A3D78F1-0E0A-4A66-9E40-CF8F6CE579E4}" destId="{C422FD3F-4771-4EA1-8468-601CD43905B1}" srcOrd="0" destOrd="1" presId="urn:microsoft.com/office/officeart/2005/8/layout/hList1"/>
    <dgm:cxn modelId="{AC77A479-5C86-47CD-8153-37116945E973}" type="presOf" srcId="{C26A955B-940D-4A39-A70F-7BD7977796A8}" destId="{062AFB93-27C4-4D49-9AE4-D2DBED3E3237}" srcOrd="0" destOrd="0" presId="urn:microsoft.com/office/officeart/2005/8/layout/hList1"/>
    <dgm:cxn modelId="{3DD3C87B-42BD-4D77-97EB-76E2FD7D3A5B}" srcId="{0D70BC91-DB09-42D7-A48D-44FBAFF94B0E}" destId="{7A3D78F1-0E0A-4A66-9E40-CF8F6CE579E4}" srcOrd="1" destOrd="0" parTransId="{4AFDFD77-2029-4215-B211-36C19200F75C}" sibTransId="{0369B806-F95B-437A-A4D8-B1B34DC0D18C}"/>
    <dgm:cxn modelId="{0E6AAD7E-ADBB-48C1-BDB8-5AE1A084C8FD}" type="presOf" srcId="{4FD89B11-2633-428F-BA89-1F89BEBD3037}" destId="{3BF7B01F-C907-4F14-A878-94F203ABD108}" srcOrd="0" destOrd="5" presId="urn:microsoft.com/office/officeart/2005/8/layout/hList1"/>
    <dgm:cxn modelId="{07CA777F-2722-41E4-BC5B-74A29F2B48F9}" type="presOf" srcId="{109680B2-882A-49B8-9998-1110A36B2B76}" destId="{1EE0C908-BF55-4F38-9F8B-C8169EEFE2BC}" srcOrd="0" destOrd="0" presId="urn:microsoft.com/office/officeart/2005/8/layout/hList1"/>
    <dgm:cxn modelId="{730A3480-86F1-4B42-ACDA-7274ACA9950A}" srcId="{109680B2-882A-49B8-9998-1110A36B2B76}" destId="{32EC16D4-9109-43F0-96ED-FDDDCCAED02F}" srcOrd="3" destOrd="0" parTransId="{6487118E-6A18-4B69-B941-DEEBA539E41C}" sibTransId="{F172712E-897B-4218-A7B2-57FAEA0B6D09}"/>
    <dgm:cxn modelId="{D81B2A85-3F3D-1E4D-8CA1-2DD99B6059A7}" srcId="{AFA1D808-AAAB-4B2E-8F9B-6E04C15E1E17}" destId="{93C3AB70-29B7-EE4C-A5C6-DFC48FB551C3}" srcOrd="1" destOrd="0" parTransId="{57A2E5BF-3A3A-3C4F-9F2A-1DFC877F09E2}" sibTransId="{DA4C36BC-47BE-BA4D-ADD9-22D9315D80E7}"/>
    <dgm:cxn modelId="{72CC6788-4F44-491B-88D2-99866EC279EE}" srcId="{109680B2-882A-49B8-9998-1110A36B2B76}" destId="{1841A753-BF5E-46D0-B92F-B69D824126CD}" srcOrd="0" destOrd="0" parTransId="{3A8A3AC7-CD19-4FD9-A610-FE6976104B8E}" sibTransId="{BA0C9855-03CC-45B4-AE83-3056D4232B4E}"/>
    <dgm:cxn modelId="{1674BA8B-13AB-BF44-8711-DAF01E7A5D69}" type="presOf" srcId="{93C3AB70-29B7-EE4C-A5C6-DFC48FB551C3}" destId="{3BF7B01F-C907-4F14-A878-94F203ABD108}" srcOrd="0" destOrd="1" presId="urn:microsoft.com/office/officeart/2005/8/layout/hList1"/>
    <dgm:cxn modelId="{2F722E91-8E32-4C1D-9F29-F10891B16683}" type="presOf" srcId="{191D380D-ECDF-4423-825E-250A9DFB52C6}" destId="{20C93207-58D0-494D-8C78-97506519C37C}" srcOrd="0" destOrd="0" presId="urn:microsoft.com/office/officeart/2005/8/layout/hList1"/>
    <dgm:cxn modelId="{B53FAA92-F997-4256-9A44-9B0A5BF7C06A}" srcId="{191D380D-ECDF-4423-825E-250A9DFB52C6}" destId="{C26A955B-940D-4A39-A70F-7BD7977796A8}" srcOrd="0" destOrd="0" parTransId="{3BA4445C-6532-4203-A533-C896E16E3F4F}" sibTransId="{218D4B3C-02D5-4826-A775-F055A5731B92}"/>
    <dgm:cxn modelId="{0FBED496-B82C-4F63-9242-1EE967FCE412}" type="presOf" srcId="{118BAEC8-49CD-4310-91A5-5FC7DBB77266}" destId="{C422FD3F-4771-4EA1-8468-601CD43905B1}" srcOrd="0" destOrd="2" presId="urn:microsoft.com/office/officeart/2005/8/layout/hList1"/>
    <dgm:cxn modelId="{DECBBA98-99CF-4935-9952-E6AC1A09FC69}" srcId="{AFA1D808-AAAB-4B2E-8F9B-6E04C15E1E17}" destId="{A4596832-DDA8-458C-942C-BBE930759A38}" srcOrd="4" destOrd="0" parTransId="{C1866F2B-8436-4160-9682-9B7C94AA36E2}" sibTransId="{3AE404BA-A037-4835-9694-D9FA8A4835C6}"/>
    <dgm:cxn modelId="{FE0633A0-61AE-493A-9B6E-566293E61463}" srcId="{4278FB7A-16DE-46C6-9107-65A572D4C900}" destId="{0D70BC91-DB09-42D7-A48D-44FBAFF94B0E}" srcOrd="1" destOrd="0" parTransId="{2304F1F3-3F64-4BC4-813A-2169EC4D72E1}" sibTransId="{E23F1857-E047-46A0-AB01-1363FC610F13}"/>
    <dgm:cxn modelId="{746EB4A0-C140-4933-929A-DDC77B580558}" srcId="{A0938D28-B5CE-4380-A6B3-C391D480E6B2}" destId="{01E7C89B-36EF-4FFD-B0EE-611972969603}" srcOrd="1" destOrd="0" parTransId="{18ABBBD9-AE52-4C47-B350-6C8E0AD48E18}" sibTransId="{8E213115-4D60-4448-A289-F3F9A94B98D3}"/>
    <dgm:cxn modelId="{7E25CDA2-4CB9-4EF0-AD04-7F1B509A395F}" type="presOf" srcId="{2904EB15-632D-446F-9430-6037ED9A6F04}" destId="{062AFB93-27C4-4D49-9AE4-D2DBED3E3237}" srcOrd="0" destOrd="2" presId="urn:microsoft.com/office/officeart/2005/8/layout/hList1"/>
    <dgm:cxn modelId="{497675AC-6787-4C34-A344-C69150CC62C7}" srcId="{4278FB7A-16DE-46C6-9107-65A572D4C900}" destId="{191D380D-ECDF-4423-825E-250A9DFB52C6}" srcOrd="0" destOrd="0" parTransId="{60138619-ED16-4FCE-AD0E-6F7918489CA5}" sibTransId="{6B2DE8DF-D8D8-4AFB-BB91-F911A2054BCA}"/>
    <dgm:cxn modelId="{C4096EAD-5EB7-46C9-B9CE-53DA91F19583}" srcId="{0D70BC91-DB09-42D7-A48D-44FBAFF94B0E}" destId="{1200EE9C-15C8-4C8A-8646-1B8A4A996914}" srcOrd="0" destOrd="0" parTransId="{F00B0448-2D4B-46AC-9369-6E4FB814C1B4}" sibTransId="{8231286F-3F09-4280-BD97-22A13D95F509}"/>
    <dgm:cxn modelId="{0A0415B8-53BC-4EE8-97B7-EAA75CD28DDD}" srcId="{AFA1D808-AAAB-4B2E-8F9B-6E04C15E1E17}" destId="{D3D178EC-97D7-4C46-B3B2-02786F58D50A}" srcOrd="3" destOrd="0" parTransId="{4FA87191-CD53-4B27-84B3-6CE2EABCDD5E}" sibTransId="{1D5DE969-BC8D-4D61-A8C4-40EB2DF1FF8E}"/>
    <dgm:cxn modelId="{287BDCB8-2920-423F-B7F5-E96FBD1696E7}" srcId="{191D380D-ECDF-4423-825E-250A9DFB52C6}" destId="{B477E29E-823C-471E-B644-5723B49BAECE}" srcOrd="5" destOrd="0" parTransId="{C281BA24-99EB-4FBB-89ED-0E3442B394DF}" sibTransId="{6E0F36F0-0B89-4E87-8D2C-EFA17877C754}"/>
    <dgm:cxn modelId="{68A617B9-23EF-4C1F-A8ED-6E43C05816F5}" type="presOf" srcId="{B6716479-C49D-4DAF-8E55-DE7F7854C95D}" destId="{062AFB93-27C4-4D49-9AE4-D2DBED3E3237}" srcOrd="0" destOrd="1" presId="urn:microsoft.com/office/officeart/2005/8/layout/hList1"/>
    <dgm:cxn modelId="{342A18BE-5FC8-43B3-BCFA-C6CD65E2B09E}" type="presOf" srcId="{1200EE9C-15C8-4C8A-8646-1B8A4A996914}" destId="{C422FD3F-4771-4EA1-8468-601CD43905B1}" srcOrd="0" destOrd="0" presId="urn:microsoft.com/office/officeart/2005/8/layout/hList1"/>
    <dgm:cxn modelId="{A620E7BF-4945-47C9-82B2-9A9E2BC71069}" type="presOf" srcId="{1E6DF2BD-5F62-4445-991A-A9AD098B6522}" destId="{7B34A98F-A14A-4B53-90A7-FE569692F90F}" srcOrd="0" destOrd="2" presId="urn:microsoft.com/office/officeart/2005/8/layout/hList1"/>
    <dgm:cxn modelId="{FCFF1DC0-2E07-4D8E-9372-127D27062443}" srcId="{191D380D-ECDF-4423-825E-250A9DFB52C6}" destId="{3DCFAA36-23AD-4889-88F6-816195C45582}" srcOrd="4" destOrd="0" parTransId="{F342AD70-0CC2-469C-953A-6D1340AF04C4}" sibTransId="{254A3CDB-1793-4D13-80CF-901E2EB0D125}"/>
    <dgm:cxn modelId="{B0FD4AC1-26F4-4B63-B6EB-162638887247}" srcId="{AFA1D808-AAAB-4B2E-8F9B-6E04C15E1E17}" destId="{53D3C5F0-0EC7-42A0-9B80-6FE70373ECAD}" srcOrd="0" destOrd="0" parTransId="{740B5488-8C65-49D5-AF2A-27F2B82BB12B}" sibTransId="{FF2E3BAA-A920-47E3-AEFD-B1561E51C434}"/>
    <dgm:cxn modelId="{BA545AC2-4450-4311-A12F-A756AB59367F}" srcId="{A0938D28-B5CE-4380-A6B3-C391D480E6B2}" destId="{1E6DF2BD-5F62-4445-991A-A9AD098B6522}" srcOrd="2" destOrd="0" parTransId="{749EFDD5-D1AA-4E59-98CF-74BE357AEC48}" sibTransId="{44D34F53-D123-4E50-B837-25058FC7867E}"/>
    <dgm:cxn modelId="{901295C2-9790-4F8D-B3C9-7D057E418E3A}" srcId="{4278FB7A-16DE-46C6-9107-65A572D4C900}" destId="{A0938D28-B5CE-4380-A6B3-C391D480E6B2}" srcOrd="3" destOrd="0" parTransId="{FEC11E71-E02E-45B2-AC7A-1C701C2B5236}" sibTransId="{827AD527-6C06-4FE3-A370-AB9947AF1B7F}"/>
    <dgm:cxn modelId="{E47626C6-E0BB-4FAF-9EC8-E8EE25A19689}" type="presOf" srcId="{4278FB7A-16DE-46C6-9107-65A572D4C900}" destId="{FD6550EC-B3D6-4AA9-9012-C82C6EEDFEE2}" srcOrd="0" destOrd="0" presId="urn:microsoft.com/office/officeart/2005/8/layout/hList1"/>
    <dgm:cxn modelId="{A1C80FCE-D5D0-4C8D-9403-C4DA7506844C}" srcId="{109680B2-882A-49B8-9998-1110A36B2B76}" destId="{60437912-1C01-4884-9288-41E793327B7D}" srcOrd="2" destOrd="0" parTransId="{35BBCF0F-4E3B-4AAD-8D12-6B59FAA8B92D}" sibTransId="{ED87D0AD-DDD8-4B7B-A2E5-E4D2DFCDAFCA}"/>
    <dgm:cxn modelId="{67E7DED4-2910-4962-BFFB-E0E1A4307BC4}" srcId="{191D380D-ECDF-4423-825E-250A9DFB52C6}" destId="{71E99DD1-2B3A-42F7-9430-BFC29AAC53CD}" srcOrd="3" destOrd="0" parTransId="{A2BE03D1-F948-4553-B815-7594630F35B2}" sibTransId="{0FF2C64F-A067-428B-A4B4-0CC87A593456}"/>
    <dgm:cxn modelId="{AF8A49D7-8E9A-4D0E-91CA-4B3D1500742E}" type="presOf" srcId="{A4596832-DDA8-458C-942C-BBE930759A38}" destId="{3BF7B01F-C907-4F14-A878-94F203ABD108}" srcOrd="0" destOrd="4" presId="urn:microsoft.com/office/officeart/2005/8/layout/hList1"/>
    <dgm:cxn modelId="{DD9C15F1-E084-4AF5-A688-8DA8AD5E96D5}" type="presOf" srcId="{01E7C89B-36EF-4FFD-B0EE-611972969603}" destId="{7B34A98F-A14A-4B53-90A7-FE569692F90F}" srcOrd="0" destOrd="1" presId="urn:microsoft.com/office/officeart/2005/8/layout/hList1"/>
    <dgm:cxn modelId="{2EDEEE36-FBFD-4DE4-9FDF-CD2B4D2BBF2C}" type="presParOf" srcId="{FD6550EC-B3D6-4AA9-9012-C82C6EEDFEE2}" destId="{DE7BCDE6-1523-4D9E-9CED-09703167C38B}" srcOrd="0" destOrd="0" presId="urn:microsoft.com/office/officeart/2005/8/layout/hList1"/>
    <dgm:cxn modelId="{8436F060-E2E7-450E-B384-197FCBFD0D06}" type="presParOf" srcId="{DE7BCDE6-1523-4D9E-9CED-09703167C38B}" destId="{20C93207-58D0-494D-8C78-97506519C37C}" srcOrd="0" destOrd="0" presId="urn:microsoft.com/office/officeart/2005/8/layout/hList1"/>
    <dgm:cxn modelId="{F8AD5091-5938-443B-9A2F-0E4E42E4B975}" type="presParOf" srcId="{DE7BCDE6-1523-4D9E-9CED-09703167C38B}" destId="{062AFB93-27C4-4D49-9AE4-D2DBED3E3237}" srcOrd="1" destOrd="0" presId="urn:microsoft.com/office/officeart/2005/8/layout/hList1"/>
    <dgm:cxn modelId="{BFF2F9E4-FA6D-4A27-AC4E-A269593BEA73}" type="presParOf" srcId="{FD6550EC-B3D6-4AA9-9012-C82C6EEDFEE2}" destId="{1E1A3FCB-143D-4D48-935B-CCB94BBBC407}" srcOrd="1" destOrd="0" presId="urn:microsoft.com/office/officeart/2005/8/layout/hList1"/>
    <dgm:cxn modelId="{A79A255C-94D0-492E-96E2-0AEA82A5A265}" type="presParOf" srcId="{FD6550EC-B3D6-4AA9-9012-C82C6EEDFEE2}" destId="{2D595A08-BE4C-487B-8332-BA7601917626}" srcOrd="2" destOrd="0" presId="urn:microsoft.com/office/officeart/2005/8/layout/hList1"/>
    <dgm:cxn modelId="{750EB742-8CA4-4974-BFE8-6588E5723422}" type="presParOf" srcId="{2D595A08-BE4C-487B-8332-BA7601917626}" destId="{6CAF52FE-26D0-4761-91E8-0C58C85C3E6A}" srcOrd="0" destOrd="0" presId="urn:microsoft.com/office/officeart/2005/8/layout/hList1"/>
    <dgm:cxn modelId="{838C1EDD-33BE-4344-9C4F-FB8751C308F2}" type="presParOf" srcId="{2D595A08-BE4C-487B-8332-BA7601917626}" destId="{C422FD3F-4771-4EA1-8468-601CD43905B1}" srcOrd="1" destOrd="0" presId="urn:microsoft.com/office/officeart/2005/8/layout/hList1"/>
    <dgm:cxn modelId="{12B15545-FE59-42F1-8F9F-4B65CC671F41}" type="presParOf" srcId="{FD6550EC-B3D6-4AA9-9012-C82C6EEDFEE2}" destId="{CB62E5F1-5A37-4280-A937-2D8088DB2CEB}" srcOrd="3" destOrd="0" presId="urn:microsoft.com/office/officeart/2005/8/layout/hList1"/>
    <dgm:cxn modelId="{AE8170C5-6216-4E41-BAE0-9D84B0F3FA36}" type="presParOf" srcId="{FD6550EC-B3D6-4AA9-9012-C82C6EEDFEE2}" destId="{A68A91A9-1DD3-4753-89DE-1FA8F47E685E}" srcOrd="4" destOrd="0" presId="urn:microsoft.com/office/officeart/2005/8/layout/hList1"/>
    <dgm:cxn modelId="{5CF7F49E-526C-4E77-8B60-08D08D905248}" type="presParOf" srcId="{A68A91A9-1DD3-4753-89DE-1FA8F47E685E}" destId="{1EE0C908-BF55-4F38-9F8B-C8169EEFE2BC}" srcOrd="0" destOrd="0" presId="urn:microsoft.com/office/officeart/2005/8/layout/hList1"/>
    <dgm:cxn modelId="{C60C6573-3159-4DE2-B0B9-0670B84A46B6}" type="presParOf" srcId="{A68A91A9-1DD3-4753-89DE-1FA8F47E685E}" destId="{DE49AA09-978F-4D7C-B62E-E0415CBAFB2D}" srcOrd="1" destOrd="0" presId="urn:microsoft.com/office/officeart/2005/8/layout/hList1"/>
    <dgm:cxn modelId="{A55D600D-D283-4F09-AB6E-EE1D9D151F65}" type="presParOf" srcId="{FD6550EC-B3D6-4AA9-9012-C82C6EEDFEE2}" destId="{74D41A49-B964-468C-A7AB-52BD53FB201D}" srcOrd="5" destOrd="0" presId="urn:microsoft.com/office/officeart/2005/8/layout/hList1"/>
    <dgm:cxn modelId="{3E57E07E-36DA-4B08-A06E-AFDDBD2E60D8}" type="presParOf" srcId="{FD6550EC-B3D6-4AA9-9012-C82C6EEDFEE2}" destId="{CF9C0F5A-9AAE-4410-89D6-5D2A1E689DBF}" srcOrd="6" destOrd="0" presId="urn:microsoft.com/office/officeart/2005/8/layout/hList1"/>
    <dgm:cxn modelId="{72CEF4AC-A0D0-4C06-A4A3-3A8AC66DC742}" type="presParOf" srcId="{CF9C0F5A-9AAE-4410-89D6-5D2A1E689DBF}" destId="{96180A0C-8DB5-4CC8-B90A-1C20D6987BF0}" srcOrd="0" destOrd="0" presId="urn:microsoft.com/office/officeart/2005/8/layout/hList1"/>
    <dgm:cxn modelId="{FD5FE6F1-EA35-4FAB-A8F3-CDD58C52B379}" type="presParOf" srcId="{CF9C0F5A-9AAE-4410-89D6-5D2A1E689DBF}" destId="{7B34A98F-A14A-4B53-90A7-FE569692F90F}" srcOrd="1" destOrd="0" presId="urn:microsoft.com/office/officeart/2005/8/layout/hList1"/>
    <dgm:cxn modelId="{784F58E4-8D25-46BC-B0B7-C3121DE231BB}" type="presParOf" srcId="{FD6550EC-B3D6-4AA9-9012-C82C6EEDFEE2}" destId="{CD70B509-619F-45C2-BB64-E79199411ED4}" srcOrd="7" destOrd="0" presId="urn:microsoft.com/office/officeart/2005/8/layout/hList1"/>
    <dgm:cxn modelId="{7B170FAF-E915-442B-AA52-F2E9B5ED25E7}" type="presParOf" srcId="{FD6550EC-B3D6-4AA9-9012-C82C6EEDFEE2}" destId="{472A53BD-D536-4CE2-8307-9952FA0455F7}" srcOrd="8" destOrd="0" presId="urn:microsoft.com/office/officeart/2005/8/layout/hList1"/>
    <dgm:cxn modelId="{158DDF93-2964-4DF4-A098-4D3C231C5975}" type="presParOf" srcId="{472A53BD-D536-4CE2-8307-9952FA0455F7}" destId="{11201443-F719-4D15-9B56-F7A3323B74F0}" srcOrd="0" destOrd="0" presId="urn:microsoft.com/office/officeart/2005/8/layout/hList1"/>
    <dgm:cxn modelId="{CE1D4110-EC08-48F8-86E5-3169EF0D8187}" type="presParOf" srcId="{472A53BD-D536-4CE2-8307-9952FA0455F7}" destId="{3BF7B01F-C907-4F14-A878-94F203ABD10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6EFBDD-C1FA-564D-8BB2-F2E9897E92B9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778448-1FD4-F842-920B-21F35F079D69}">
      <dgm:prSet phldrT="[Text]"/>
      <dgm:spPr/>
      <dgm:t>
        <a:bodyPr/>
        <a:lstStyle/>
        <a:p>
          <a:r>
            <a:rPr lang="en-US"/>
            <a:t>Text</a:t>
          </a:r>
        </a:p>
      </dgm:t>
    </dgm:pt>
    <dgm:pt modelId="{24DC76FF-1EA6-C040-8D9E-555FAC534199}" type="parTrans" cxnId="{03E45E32-CA28-4F4B-BE21-77DEF361C287}">
      <dgm:prSet/>
      <dgm:spPr/>
      <dgm:t>
        <a:bodyPr/>
        <a:lstStyle/>
        <a:p>
          <a:endParaRPr lang="en-US"/>
        </a:p>
      </dgm:t>
    </dgm:pt>
    <dgm:pt modelId="{FB6D5765-1A04-644F-AE7E-5071AA148617}" type="sibTrans" cxnId="{03E45E32-CA28-4F4B-BE21-77DEF361C287}">
      <dgm:prSet/>
      <dgm:spPr/>
      <dgm:t>
        <a:bodyPr/>
        <a:lstStyle/>
        <a:p>
          <a:endParaRPr lang="en-US"/>
        </a:p>
      </dgm:t>
    </dgm:pt>
    <dgm:pt modelId="{C2F473A6-D7FA-B14F-A9DB-7B92A9E87CCA}">
      <dgm:prSet phldrT="[Text]"/>
      <dgm:spPr/>
      <dgm:t>
        <a:bodyPr/>
        <a:lstStyle/>
        <a:p>
          <a:r>
            <a:rPr lang="en-US" dirty="0"/>
            <a:t>LLM vanilla labels</a:t>
          </a:r>
        </a:p>
      </dgm:t>
    </dgm:pt>
    <dgm:pt modelId="{37FC93B9-DBF5-F544-BC85-C01EFC4CA62B}" type="parTrans" cxnId="{904D3EB2-AC1A-6F4A-A008-54121D9C7D51}">
      <dgm:prSet/>
      <dgm:spPr/>
      <dgm:t>
        <a:bodyPr/>
        <a:lstStyle/>
        <a:p>
          <a:endParaRPr lang="en-US"/>
        </a:p>
      </dgm:t>
    </dgm:pt>
    <dgm:pt modelId="{8BD78C4E-ABE6-6D43-8ABC-70C40093420E}" type="sibTrans" cxnId="{904D3EB2-AC1A-6F4A-A008-54121D9C7D51}">
      <dgm:prSet/>
      <dgm:spPr/>
      <dgm:t>
        <a:bodyPr/>
        <a:lstStyle/>
        <a:p>
          <a:endParaRPr lang="en-US"/>
        </a:p>
      </dgm:t>
    </dgm:pt>
    <dgm:pt modelId="{631A76DB-EC55-9841-A423-AF9BA4D34772}">
      <dgm:prSet phldrT="[Text]"/>
      <dgm:spPr/>
      <dgm:t>
        <a:bodyPr/>
        <a:lstStyle/>
        <a:p>
          <a:r>
            <a:rPr lang="en-US" dirty="0"/>
            <a:t>Human corrections</a:t>
          </a:r>
        </a:p>
      </dgm:t>
    </dgm:pt>
    <dgm:pt modelId="{0FA2AF88-4432-AB42-A745-93E2530E80A7}" type="parTrans" cxnId="{02293C4D-7189-394A-A4B3-204CE7BA2BD3}">
      <dgm:prSet/>
      <dgm:spPr/>
      <dgm:t>
        <a:bodyPr/>
        <a:lstStyle/>
        <a:p>
          <a:endParaRPr lang="en-US"/>
        </a:p>
      </dgm:t>
    </dgm:pt>
    <dgm:pt modelId="{64599832-E4E6-6845-9208-2ACFDF7AAEA8}" type="sibTrans" cxnId="{02293C4D-7189-394A-A4B3-204CE7BA2BD3}">
      <dgm:prSet/>
      <dgm:spPr/>
      <dgm:t>
        <a:bodyPr/>
        <a:lstStyle/>
        <a:p>
          <a:endParaRPr lang="en-US"/>
        </a:p>
      </dgm:t>
    </dgm:pt>
    <dgm:pt modelId="{38A61BA4-6B40-334C-8F2B-136B8ED3E28B}">
      <dgm:prSet phldrT="[Text]"/>
      <dgm:spPr/>
      <dgm:t>
        <a:bodyPr/>
        <a:lstStyle/>
        <a:p>
          <a:r>
            <a:rPr lang="en-US" dirty="0"/>
            <a:t>Fine Tuning LLM</a:t>
          </a:r>
        </a:p>
      </dgm:t>
    </dgm:pt>
    <dgm:pt modelId="{47D430F7-FEAB-BB40-9B69-01D751E88B0F}" type="parTrans" cxnId="{3AB5D2E9-5929-9649-B8A6-E35B35421746}">
      <dgm:prSet/>
      <dgm:spPr/>
      <dgm:t>
        <a:bodyPr/>
        <a:lstStyle/>
        <a:p>
          <a:endParaRPr lang="en-US"/>
        </a:p>
      </dgm:t>
    </dgm:pt>
    <dgm:pt modelId="{28F4E484-9325-9E47-8B14-8B0DEFCD1556}" type="sibTrans" cxnId="{3AB5D2E9-5929-9649-B8A6-E35B35421746}">
      <dgm:prSet/>
      <dgm:spPr/>
      <dgm:t>
        <a:bodyPr/>
        <a:lstStyle/>
        <a:p>
          <a:endParaRPr lang="en-US"/>
        </a:p>
      </dgm:t>
    </dgm:pt>
    <dgm:pt modelId="{CBB2A248-52EC-894F-94D8-ACB1D61BE457}">
      <dgm:prSet phldrT="[Text]"/>
      <dgm:spPr/>
      <dgm:t>
        <a:bodyPr/>
        <a:lstStyle/>
        <a:p>
          <a:r>
            <a:rPr lang="en-US" dirty="0" err="1"/>
            <a:t>regexpes</a:t>
          </a:r>
          <a:r>
            <a:rPr lang="en-US" dirty="0"/>
            <a:t> / BERT</a:t>
          </a:r>
        </a:p>
      </dgm:t>
    </dgm:pt>
    <dgm:pt modelId="{8637AA16-4C36-F341-BC4D-359956FD123E}" type="parTrans" cxnId="{9B11A145-37F1-6C4B-AB33-F2E73FDBC4AC}">
      <dgm:prSet/>
      <dgm:spPr/>
      <dgm:t>
        <a:bodyPr/>
        <a:lstStyle/>
        <a:p>
          <a:endParaRPr lang="en-US"/>
        </a:p>
      </dgm:t>
    </dgm:pt>
    <dgm:pt modelId="{AB9D519A-39C6-8C43-BE54-9A702338FBB6}" type="sibTrans" cxnId="{9B11A145-37F1-6C4B-AB33-F2E73FDBC4AC}">
      <dgm:prSet/>
      <dgm:spPr/>
      <dgm:t>
        <a:bodyPr/>
        <a:lstStyle/>
        <a:p>
          <a:endParaRPr lang="en-US"/>
        </a:p>
      </dgm:t>
    </dgm:pt>
    <dgm:pt modelId="{B9CCA840-DFCE-2743-89DD-B5B74A805EB1}" type="pres">
      <dgm:prSet presAssocID="{0D6EFBDD-C1FA-564D-8BB2-F2E9897E92B9}" presName="cycle" presStyleCnt="0">
        <dgm:presLayoutVars>
          <dgm:dir/>
          <dgm:resizeHandles val="exact"/>
        </dgm:presLayoutVars>
      </dgm:prSet>
      <dgm:spPr/>
    </dgm:pt>
    <dgm:pt modelId="{44E07634-6469-8247-A3C2-268277750819}" type="pres">
      <dgm:prSet presAssocID="{74778448-1FD4-F842-920B-21F35F079D69}" presName="dummy" presStyleCnt="0"/>
      <dgm:spPr/>
    </dgm:pt>
    <dgm:pt modelId="{D7E086F5-4875-014E-AEDD-12C6E6192D8F}" type="pres">
      <dgm:prSet presAssocID="{74778448-1FD4-F842-920B-21F35F079D69}" presName="node" presStyleLbl="revTx" presStyleIdx="0" presStyleCnt="5">
        <dgm:presLayoutVars>
          <dgm:bulletEnabled val="1"/>
        </dgm:presLayoutVars>
      </dgm:prSet>
      <dgm:spPr/>
    </dgm:pt>
    <dgm:pt modelId="{B5261DAE-1BE1-334C-B196-B2DB2C0AFCA6}" type="pres">
      <dgm:prSet presAssocID="{FB6D5765-1A04-644F-AE7E-5071AA148617}" presName="sibTrans" presStyleLbl="node1" presStyleIdx="0" presStyleCnt="5"/>
      <dgm:spPr/>
    </dgm:pt>
    <dgm:pt modelId="{6CC62C3B-C888-9C43-B80D-D40E8976D109}" type="pres">
      <dgm:prSet presAssocID="{C2F473A6-D7FA-B14F-A9DB-7B92A9E87CCA}" presName="dummy" presStyleCnt="0"/>
      <dgm:spPr/>
    </dgm:pt>
    <dgm:pt modelId="{03A9F08C-B913-F94A-B722-BEE4F064ECA6}" type="pres">
      <dgm:prSet presAssocID="{C2F473A6-D7FA-B14F-A9DB-7B92A9E87CCA}" presName="node" presStyleLbl="revTx" presStyleIdx="1" presStyleCnt="5">
        <dgm:presLayoutVars>
          <dgm:bulletEnabled val="1"/>
        </dgm:presLayoutVars>
      </dgm:prSet>
      <dgm:spPr/>
    </dgm:pt>
    <dgm:pt modelId="{4C8D5F99-6F65-4F48-8138-E9AFCCBFF18D}" type="pres">
      <dgm:prSet presAssocID="{8BD78C4E-ABE6-6D43-8ABC-70C40093420E}" presName="sibTrans" presStyleLbl="node1" presStyleIdx="1" presStyleCnt="5"/>
      <dgm:spPr/>
    </dgm:pt>
    <dgm:pt modelId="{9CE370B5-73B2-DA48-B98B-6AB48692FDD6}" type="pres">
      <dgm:prSet presAssocID="{CBB2A248-52EC-894F-94D8-ACB1D61BE457}" presName="dummy" presStyleCnt="0"/>
      <dgm:spPr/>
    </dgm:pt>
    <dgm:pt modelId="{2DEE0449-F189-DF4F-95C4-9B439D6AF679}" type="pres">
      <dgm:prSet presAssocID="{CBB2A248-52EC-894F-94D8-ACB1D61BE457}" presName="node" presStyleLbl="revTx" presStyleIdx="2" presStyleCnt="5">
        <dgm:presLayoutVars>
          <dgm:bulletEnabled val="1"/>
        </dgm:presLayoutVars>
      </dgm:prSet>
      <dgm:spPr/>
    </dgm:pt>
    <dgm:pt modelId="{FE8E23BD-3EA8-C54D-A911-BCFAB4D859B7}" type="pres">
      <dgm:prSet presAssocID="{AB9D519A-39C6-8C43-BE54-9A702338FBB6}" presName="sibTrans" presStyleLbl="node1" presStyleIdx="2" presStyleCnt="5"/>
      <dgm:spPr/>
    </dgm:pt>
    <dgm:pt modelId="{89D1EB5E-DC98-704F-939C-A3B9C729D4E9}" type="pres">
      <dgm:prSet presAssocID="{631A76DB-EC55-9841-A423-AF9BA4D34772}" presName="dummy" presStyleCnt="0"/>
      <dgm:spPr/>
    </dgm:pt>
    <dgm:pt modelId="{36FF31CF-8D6F-8949-87DD-471177912488}" type="pres">
      <dgm:prSet presAssocID="{631A76DB-EC55-9841-A423-AF9BA4D34772}" presName="node" presStyleLbl="revTx" presStyleIdx="3" presStyleCnt="5">
        <dgm:presLayoutVars>
          <dgm:bulletEnabled val="1"/>
        </dgm:presLayoutVars>
      </dgm:prSet>
      <dgm:spPr/>
    </dgm:pt>
    <dgm:pt modelId="{E90773D8-0964-044D-9F87-5B7D47A98549}" type="pres">
      <dgm:prSet presAssocID="{64599832-E4E6-6845-9208-2ACFDF7AAEA8}" presName="sibTrans" presStyleLbl="node1" presStyleIdx="3" presStyleCnt="5"/>
      <dgm:spPr/>
    </dgm:pt>
    <dgm:pt modelId="{0A5DECBC-055C-DF47-9847-CD68939B0978}" type="pres">
      <dgm:prSet presAssocID="{38A61BA4-6B40-334C-8F2B-136B8ED3E28B}" presName="dummy" presStyleCnt="0"/>
      <dgm:spPr/>
    </dgm:pt>
    <dgm:pt modelId="{E2DD3169-B8CA-4F4A-A88C-79004D21C925}" type="pres">
      <dgm:prSet presAssocID="{38A61BA4-6B40-334C-8F2B-136B8ED3E28B}" presName="node" presStyleLbl="revTx" presStyleIdx="4" presStyleCnt="5">
        <dgm:presLayoutVars>
          <dgm:bulletEnabled val="1"/>
        </dgm:presLayoutVars>
      </dgm:prSet>
      <dgm:spPr/>
    </dgm:pt>
    <dgm:pt modelId="{52C169FB-23CA-8342-B940-3C10B4611669}" type="pres">
      <dgm:prSet presAssocID="{28F4E484-9325-9E47-8B14-8B0DEFCD1556}" presName="sibTrans" presStyleLbl="node1" presStyleIdx="4" presStyleCnt="5"/>
      <dgm:spPr/>
    </dgm:pt>
  </dgm:ptLst>
  <dgm:cxnLst>
    <dgm:cxn modelId="{A73C8E20-D8D2-FE41-94DB-33888AA2F94C}" type="presOf" srcId="{631A76DB-EC55-9841-A423-AF9BA4D34772}" destId="{36FF31CF-8D6F-8949-87DD-471177912488}" srcOrd="0" destOrd="0" presId="urn:microsoft.com/office/officeart/2005/8/layout/cycle1"/>
    <dgm:cxn modelId="{B18DDD21-D604-5F4D-9DAC-1506D6F1E840}" type="presOf" srcId="{0D6EFBDD-C1FA-564D-8BB2-F2E9897E92B9}" destId="{B9CCA840-DFCE-2743-89DD-B5B74A805EB1}" srcOrd="0" destOrd="0" presId="urn:microsoft.com/office/officeart/2005/8/layout/cycle1"/>
    <dgm:cxn modelId="{CAC5882D-30EC-AC4C-B1E8-7E3D50C27D3D}" type="presOf" srcId="{AB9D519A-39C6-8C43-BE54-9A702338FBB6}" destId="{FE8E23BD-3EA8-C54D-A911-BCFAB4D859B7}" srcOrd="0" destOrd="0" presId="urn:microsoft.com/office/officeart/2005/8/layout/cycle1"/>
    <dgm:cxn modelId="{03E45E32-CA28-4F4B-BE21-77DEF361C287}" srcId="{0D6EFBDD-C1FA-564D-8BB2-F2E9897E92B9}" destId="{74778448-1FD4-F842-920B-21F35F079D69}" srcOrd="0" destOrd="0" parTransId="{24DC76FF-1EA6-C040-8D9E-555FAC534199}" sibTransId="{FB6D5765-1A04-644F-AE7E-5071AA148617}"/>
    <dgm:cxn modelId="{9B11A145-37F1-6C4B-AB33-F2E73FDBC4AC}" srcId="{0D6EFBDD-C1FA-564D-8BB2-F2E9897E92B9}" destId="{CBB2A248-52EC-894F-94D8-ACB1D61BE457}" srcOrd="2" destOrd="0" parTransId="{8637AA16-4C36-F341-BC4D-359956FD123E}" sibTransId="{AB9D519A-39C6-8C43-BE54-9A702338FBB6}"/>
    <dgm:cxn modelId="{060B614B-F8A9-5547-9690-9EAD65D17672}" type="presOf" srcId="{38A61BA4-6B40-334C-8F2B-136B8ED3E28B}" destId="{E2DD3169-B8CA-4F4A-A88C-79004D21C925}" srcOrd="0" destOrd="0" presId="urn:microsoft.com/office/officeart/2005/8/layout/cycle1"/>
    <dgm:cxn modelId="{02293C4D-7189-394A-A4B3-204CE7BA2BD3}" srcId="{0D6EFBDD-C1FA-564D-8BB2-F2E9897E92B9}" destId="{631A76DB-EC55-9841-A423-AF9BA4D34772}" srcOrd="3" destOrd="0" parTransId="{0FA2AF88-4432-AB42-A745-93E2530E80A7}" sibTransId="{64599832-E4E6-6845-9208-2ACFDF7AAEA8}"/>
    <dgm:cxn modelId="{5B795E4D-AF19-484D-BEB1-04A7C077FA59}" type="presOf" srcId="{FB6D5765-1A04-644F-AE7E-5071AA148617}" destId="{B5261DAE-1BE1-334C-B196-B2DB2C0AFCA6}" srcOrd="0" destOrd="0" presId="urn:microsoft.com/office/officeart/2005/8/layout/cycle1"/>
    <dgm:cxn modelId="{035F2652-5E39-F441-97B5-5106DDABE799}" type="presOf" srcId="{8BD78C4E-ABE6-6D43-8ABC-70C40093420E}" destId="{4C8D5F99-6F65-4F48-8138-E9AFCCBFF18D}" srcOrd="0" destOrd="0" presId="urn:microsoft.com/office/officeart/2005/8/layout/cycle1"/>
    <dgm:cxn modelId="{F6AE5761-98EF-2140-BDDB-11BE7FADF1B2}" type="presOf" srcId="{74778448-1FD4-F842-920B-21F35F079D69}" destId="{D7E086F5-4875-014E-AEDD-12C6E6192D8F}" srcOrd="0" destOrd="0" presId="urn:microsoft.com/office/officeart/2005/8/layout/cycle1"/>
    <dgm:cxn modelId="{EE5EE279-0A84-4940-A0F6-560F22FC1F20}" type="presOf" srcId="{64599832-E4E6-6845-9208-2ACFDF7AAEA8}" destId="{E90773D8-0964-044D-9F87-5B7D47A98549}" srcOrd="0" destOrd="0" presId="urn:microsoft.com/office/officeart/2005/8/layout/cycle1"/>
    <dgm:cxn modelId="{904D3EB2-AC1A-6F4A-A008-54121D9C7D51}" srcId="{0D6EFBDD-C1FA-564D-8BB2-F2E9897E92B9}" destId="{C2F473A6-D7FA-B14F-A9DB-7B92A9E87CCA}" srcOrd="1" destOrd="0" parTransId="{37FC93B9-DBF5-F544-BC85-C01EFC4CA62B}" sibTransId="{8BD78C4E-ABE6-6D43-8ABC-70C40093420E}"/>
    <dgm:cxn modelId="{9588EBDD-98CD-BC49-872F-089BF399148F}" type="presOf" srcId="{C2F473A6-D7FA-B14F-A9DB-7B92A9E87CCA}" destId="{03A9F08C-B913-F94A-B722-BEE4F064ECA6}" srcOrd="0" destOrd="0" presId="urn:microsoft.com/office/officeart/2005/8/layout/cycle1"/>
    <dgm:cxn modelId="{3AB5D2E9-5929-9649-B8A6-E35B35421746}" srcId="{0D6EFBDD-C1FA-564D-8BB2-F2E9897E92B9}" destId="{38A61BA4-6B40-334C-8F2B-136B8ED3E28B}" srcOrd="4" destOrd="0" parTransId="{47D430F7-FEAB-BB40-9B69-01D751E88B0F}" sibTransId="{28F4E484-9325-9E47-8B14-8B0DEFCD1556}"/>
    <dgm:cxn modelId="{352CDFE9-0DC2-4B47-A8A1-B17096FB9881}" type="presOf" srcId="{28F4E484-9325-9E47-8B14-8B0DEFCD1556}" destId="{52C169FB-23CA-8342-B940-3C10B4611669}" srcOrd="0" destOrd="0" presId="urn:microsoft.com/office/officeart/2005/8/layout/cycle1"/>
    <dgm:cxn modelId="{8471BFFD-ACC2-DC47-9A38-4C884F08C1DD}" type="presOf" srcId="{CBB2A248-52EC-894F-94D8-ACB1D61BE457}" destId="{2DEE0449-F189-DF4F-95C4-9B439D6AF679}" srcOrd="0" destOrd="0" presId="urn:microsoft.com/office/officeart/2005/8/layout/cycle1"/>
    <dgm:cxn modelId="{4F0D7F81-AE84-E34B-B3D3-E2ED39B7E3F0}" type="presParOf" srcId="{B9CCA840-DFCE-2743-89DD-B5B74A805EB1}" destId="{44E07634-6469-8247-A3C2-268277750819}" srcOrd="0" destOrd="0" presId="urn:microsoft.com/office/officeart/2005/8/layout/cycle1"/>
    <dgm:cxn modelId="{0D5DD9F0-1105-3A4C-AA3A-6EFDD852780C}" type="presParOf" srcId="{B9CCA840-DFCE-2743-89DD-B5B74A805EB1}" destId="{D7E086F5-4875-014E-AEDD-12C6E6192D8F}" srcOrd="1" destOrd="0" presId="urn:microsoft.com/office/officeart/2005/8/layout/cycle1"/>
    <dgm:cxn modelId="{5BE81911-F199-E34B-B5BA-CA250C5E24D7}" type="presParOf" srcId="{B9CCA840-DFCE-2743-89DD-B5B74A805EB1}" destId="{B5261DAE-1BE1-334C-B196-B2DB2C0AFCA6}" srcOrd="2" destOrd="0" presId="urn:microsoft.com/office/officeart/2005/8/layout/cycle1"/>
    <dgm:cxn modelId="{5F7154DD-F6C5-484F-8E7C-CCE0DEF146E8}" type="presParOf" srcId="{B9CCA840-DFCE-2743-89DD-B5B74A805EB1}" destId="{6CC62C3B-C888-9C43-B80D-D40E8976D109}" srcOrd="3" destOrd="0" presId="urn:microsoft.com/office/officeart/2005/8/layout/cycle1"/>
    <dgm:cxn modelId="{F68B835C-F133-8F40-9A03-5EB0CA78404E}" type="presParOf" srcId="{B9CCA840-DFCE-2743-89DD-B5B74A805EB1}" destId="{03A9F08C-B913-F94A-B722-BEE4F064ECA6}" srcOrd="4" destOrd="0" presId="urn:microsoft.com/office/officeart/2005/8/layout/cycle1"/>
    <dgm:cxn modelId="{573F61E4-FB9C-E848-AFD2-E84FF9A538BF}" type="presParOf" srcId="{B9CCA840-DFCE-2743-89DD-B5B74A805EB1}" destId="{4C8D5F99-6F65-4F48-8138-E9AFCCBFF18D}" srcOrd="5" destOrd="0" presId="urn:microsoft.com/office/officeart/2005/8/layout/cycle1"/>
    <dgm:cxn modelId="{9159D460-D77F-5745-9F02-E453597207D9}" type="presParOf" srcId="{B9CCA840-DFCE-2743-89DD-B5B74A805EB1}" destId="{9CE370B5-73B2-DA48-B98B-6AB48692FDD6}" srcOrd="6" destOrd="0" presId="urn:microsoft.com/office/officeart/2005/8/layout/cycle1"/>
    <dgm:cxn modelId="{5F464F48-4EF4-AC4E-B676-E77A31E0A8D9}" type="presParOf" srcId="{B9CCA840-DFCE-2743-89DD-B5B74A805EB1}" destId="{2DEE0449-F189-DF4F-95C4-9B439D6AF679}" srcOrd="7" destOrd="0" presId="urn:microsoft.com/office/officeart/2005/8/layout/cycle1"/>
    <dgm:cxn modelId="{015861AC-DF56-4440-A224-23ECC6851E13}" type="presParOf" srcId="{B9CCA840-DFCE-2743-89DD-B5B74A805EB1}" destId="{FE8E23BD-3EA8-C54D-A911-BCFAB4D859B7}" srcOrd="8" destOrd="0" presId="urn:microsoft.com/office/officeart/2005/8/layout/cycle1"/>
    <dgm:cxn modelId="{BDFBCAAE-6949-0E40-94C2-4FA3B8539F87}" type="presParOf" srcId="{B9CCA840-DFCE-2743-89DD-B5B74A805EB1}" destId="{89D1EB5E-DC98-704F-939C-A3B9C729D4E9}" srcOrd="9" destOrd="0" presId="urn:microsoft.com/office/officeart/2005/8/layout/cycle1"/>
    <dgm:cxn modelId="{3ED76F8A-D697-2C44-9D3B-3D690BB087D5}" type="presParOf" srcId="{B9CCA840-DFCE-2743-89DD-B5B74A805EB1}" destId="{36FF31CF-8D6F-8949-87DD-471177912488}" srcOrd="10" destOrd="0" presId="urn:microsoft.com/office/officeart/2005/8/layout/cycle1"/>
    <dgm:cxn modelId="{9F9324F4-FDD3-3241-89C0-548D767C024B}" type="presParOf" srcId="{B9CCA840-DFCE-2743-89DD-B5B74A805EB1}" destId="{E90773D8-0964-044D-9F87-5B7D47A98549}" srcOrd="11" destOrd="0" presId="urn:microsoft.com/office/officeart/2005/8/layout/cycle1"/>
    <dgm:cxn modelId="{CFB7067F-1EEB-BD41-9AA5-EDC2CD909B80}" type="presParOf" srcId="{B9CCA840-DFCE-2743-89DD-B5B74A805EB1}" destId="{0A5DECBC-055C-DF47-9847-CD68939B0978}" srcOrd="12" destOrd="0" presId="urn:microsoft.com/office/officeart/2005/8/layout/cycle1"/>
    <dgm:cxn modelId="{CB478F72-AD6F-3E49-B3FD-3624A2FECD31}" type="presParOf" srcId="{B9CCA840-DFCE-2743-89DD-B5B74A805EB1}" destId="{E2DD3169-B8CA-4F4A-A88C-79004D21C925}" srcOrd="13" destOrd="0" presId="urn:microsoft.com/office/officeart/2005/8/layout/cycle1"/>
    <dgm:cxn modelId="{1AE4F31F-2D95-9943-A5EE-80CC89FB9D12}" type="presParOf" srcId="{B9CCA840-DFCE-2743-89DD-B5B74A805EB1}" destId="{52C169FB-23CA-8342-B940-3C10B4611669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BEDFCC-360F-4CC9-B216-C46F0AF7AAF1}" type="doc">
      <dgm:prSet loTypeId="urn:microsoft.com/office/officeart/2005/8/layout/process5" loCatId="icon" qsTypeId="urn:microsoft.com/office/officeart/2005/8/quickstyle/simple1" qsCatId="simple" csTypeId="urn:microsoft.com/office/officeart/2005/8/colors/accent1_2" csCatId="accent1" phldr="1"/>
      <dgm:spPr/>
    </dgm:pt>
    <dgm:pt modelId="{19C74B1F-E492-4AAB-BFE9-F1F4909EB1A6}">
      <dgm:prSet phldrT="[Text]"/>
      <dgm:spPr/>
      <dgm:t>
        <a:bodyPr/>
        <a:lstStyle/>
        <a:p>
          <a:r>
            <a:rPr lang="en-GB" dirty="0"/>
            <a:t>MITRE ATTACK</a:t>
          </a:r>
        </a:p>
      </dgm:t>
    </dgm:pt>
    <dgm:pt modelId="{52F5D993-7364-40AF-A255-9A5FA443DBB4}" type="parTrans" cxnId="{F407445B-78D4-4E59-BC1B-2710DCC62191}">
      <dgm:prSet/>
      <dgm:spPr/>
      <dgm:t>
        <a:bodyPr/>
        <a:lstStyle/>
        <a:p>
          <a:endParaRPr lang="en-GB"/>
        </a:p>
      </dgm:t>
    </dgm:pt>
    <dgm:pt modelId="{BEA0B2BC-754C-4A49-901C-A2391B7E10E6}" type="sibTrans" cxnId="{F407445B-78D4-4E59-BC1B-2710DCC62191}">
      <dgm:prSet/>
      <dgm:spPr/>
      <dgm:t>
        <a:bodyPr/>
        <a:lstStyle/>
        <a:p>
          <a:endParaRPr lang="en-GB"/>
        </a:p>
      </dgm:t>
    </dgm:pt>
    <dgm:pt modelId="{8B131E8E-574C-499B-AF1F-049ED97283F6}">
      <dgm:prSet phldrT="[Text]"/>
      <dgm:spPr/>
      <dgm:t>
        <a:bodyPr/>
        <a:lstStyle/>
        <a:p>
          <a:r>
            <a:rPr lang="en-GB" dirty="0"/>
            <a:t>Descriptions and Procedures</a:t>
          </a:r>
        </a:p>
      </dgm:t>
    </dgm:pt>
    <dgm:pt modelId="{2072A900-607B-4C03-AAE4-A5F19CEFC4AC}" type="parTrans" cxnId="{487F36B7-CFBB-42C9-8477-474AF32CACA2}">
      <dgm:prSet/>
      <dgm:spPr/>
      <dgm:t>
        <a:bodyPr/>
        <a:lstStyle/>
        <a:p>
          <a:endParaRPr lang="en-GB"/>
        </a:p>
      </dgm:t>
    </dgm:pt>
    <dgm:pt modelId="{31FD0CD1-A57B-4F8F-BA1D-92577D246F25}" type="sibTrans" cxnId="{487F36B7-CFBB-42C9-8477-474AF32CACA2}">
      <dgm:prSet/>
      <dgm:spPr/>
      <dgm:t>
        <a:bodyPr/>
        <a:lstStyle/>
        <a:p>
          <a:endParaRPr lang="en-GB"/>
        </a:p>
      </dgm:t>
    </dgm:pt>
    <dgm:pt modelId="{F4668143-CA16-454D-85FB-B1B1933C2A4E}">
      <dgm:prSet phldrT="[Text]"/>
      <dgm:spPr/>
      <dgm:t>
        <a:bodyPr/>
        <a:lstStyle/>
        <a:p>
          <a:r>
            <a:rPr lang="en-GB" dirty="0"/>
            <a:t>LLama2-7B</a:t>
          </a:r>
        </a:p>
      </dgm:t>
    </dgm:pt>
    <dgm:pt modelId="{95AC7F04-78EF-42DB-92EF-0EF3BB857400}" type="parTrans" cxnId="{8623B8B9-910E-4FE1-AB74-E251866E2390}">
      <dgm:prSet/>
      <dgm:spPr/>
      <dgm:t>
        <a:bodyPr/>
        <a:lstStyle/>
        <a:p>
          <a:endParaRPr lang="en-GB"/>
        </a:p>
      </dgm:t>
    </dgm:pt>
    <dgm:pt modelId="{95AFA9F9-440A-4C9F-8D4E-DCCE8C44AE8B}" type="sibTrans" cxnId="{8623B8B9-910E-4FE1-AB74-E251866E2390}">
      <dgm:prSet/>
      <dgm:spPr/>
      <dgm:t>
        <a:bodyPr/>
        <a:lstStyle/>
        <a:p>
          <a:endParaRPr lang="en-GB"/>
        </a:p>
      </dgm:t>
    </dgm:pt>
    <dgm:pt modelId="{ED1B87CE-683F-41F1-9A66-473B07A7F345}">
      <dgm:prSet phldrT="[Text]"/>
      <dgm:spPr/>
      <dgm:t>
        <a:bodyPr/>
        <a:lstStyle/>
        <a:p>
          <a:r>
            <a:rPr lang="en-GB" dirty="0"/>
            <a:t>Classify Text Chunks</a:t>
          </a:r>
        </a:p>
      </dgm:t>
    </dgm:pt>
    <dgm:pt modelId="{9CCD1214-4705-4F56-BA00-E46EA9DA609A}" type="parTrans" cxnId="{6F91F410-4648-4BCE-81C4-D182D6130762}">
      <dgm:prSet/>
      <dgm:spPr/>
      <dgm:t>
        <a:bodyPr/>
        <a:lstStyle/>
        <a:p>
          <a:endParaRPr lang="en-US"/>
        </a:p>
      </dgm:t>
    </dgm:pt>
    <dgm:pt modelId="{BAF03989-5500-4379-8ED6-6506C4EC2089}" type="sibTrans" cxnId="{6F91F410-4648-4BCE-81C4-D182D6130762}">
      <dgm:prSet/>
      <dgm:spPr/>
      <dgm:t>
        <a:bodyPr/>
        <a:lstStyle/>
        <a:p>
          <a:endParaRPr lang="en-US"/>
        </a:p>
      </dgm:t>
    </dgm:pt>
    <dgm:pt modelId="{AEE7663E-8009-EA46-8183-FBB8D997F37F}">
      <dgm:prSet phldrT="[Text]"/>
      <dgm:spPr/>
      <dgm:t>
        <a:bodyPr/>
        <a:lstStyle/>
        <a:p>
          <a:r>
            <a:rPr lang="en-GB" dirty="0"/>
            <a:t>Train</a:t>
          </a:r>
        </a:p>
      </dgm:t>
    </dgm:pt>
    <dgm:pt modelId="{D51CFA08-025C-C645-B1D4-1E04AAAA0F80}" type="parTrans" cxnId="{C4B1D0C1-FF3C-AD43-B137-2874BC9F6238}">
      <dgm:prSet/>
      <dgm:spPr/>
      <dgm:t>
        <a:bodyPr/>
        <a:lstStyle/>
        <a:p>
          <a:endParaRPr lang="en-US"/>
        </a:p>
      </dgm:t>
    </dgm:pt>
    <dgm:pt modelId="{3B1C60D8-803E-3544-8799-20F845660B51}" type="sibTrans" cxnId="{C4B1D0C1-FF3C-AD43-B137-2874BC9F6238}">
      <dgm:prSet/>
      <dgm:spPr/>
      <dgm:t>
        <a:bodyPr/>
        <a:lstStyle/>
        <a:p>
          <a:endParaRPr lang="en-US"/>
        </a:p>
      </dgm:t>
    </dgm:pt>
    <dgm:pt modelId="{8BE7ABDA-6793-4242-84BA-1ACF8F802ABA}" type="pres">
      <dgm:prSet presAssocID="{FBBEDFCC-360F-4CC9-B216-C46F0AF7AAF1}" presName="diagram" presStyleCnt="0">
        <dgm:presLayoutVars>
          <dgm:dir/>
          <dgm:resizeHandles val="exact"/>
        </dgm:presLayoutVars>
      </dgm:prSet>
      <dgm:spPr/>
    </dgm:pt>
    <dgm:pt modelId="{B3097D6B-D534-9446-9A62-F19A07238792}" type="pres">
      <dgm:prSet presAssocID="{19C74B1F-E492-4AAB-BFE9-F1F4909EB1A6}" presName="node" presStyleLbl="node1" presStyleIdx="0" presStyleCnt="5">
        <dgm:presLayoutVars>
          <dgm:bulletEnabled val="1"/>
        </dgm:presLayoutVars>
      </dgm:prSet>
      <dgm:spPr/>
    </dgm:pt>
    <dgm:pt modelId="{50933F38-D86A-C049-AA43-CB28596109D3}" type="pres">
      <dgm:prSet presAssocID="{BEA0B2BC-754C-4A49-901C-A2391B7E10E6}" presName="sibTrans" presStyleLbl="sibTrans2D1" presStyleIdx="0" presStyleCnt="4"/>
      <dgm:spPr/>
    </dgm:pt>
    <dgm:pt modelId="{098A3F08-E6A4-1D4B-B7C3-71A9EF8009E0}" type="pres">
      <dgm:prSet presAssocID="{BEA0B2BC-754C-4A49-901C-A2391B7E10E6}" presName="connectorText" presStyleLbl="sibTrans2D1" presStyleIdx="0" presStyleCnt="4"/>
      <dgm:spPr/>
    </dgm:pt>
    <dgm:pt modelId="{B648D654-2A6B-A34D-82D6-1CA5576B7569}" type="pres">
      <dgm:prSet presAssocID="{8B131E8E-574C-499B-AF1F-049ED97283F6}" presName="node" presStyleLbl="node1" presStyleIdx="1" presStyleCnt="5">
        <dgm:presLayoutVars>
          <dgm:bulletEnabled val="1"/>
        </dgm:presLayoutVars>
      </dgm:prSet>
      <dgm:spPr/>
    </dgm:pt>
    <dgm:pt modelId="{8620CC2C-6F2A-3442-9274-6A5BD6137BDD}" type="pres">
      <dgm:prSet presAssocID="{31FD0CD1-A57B-4F8F-BA1D-92577D246F25}" presName="sibTrans" presStyleLbl="sibTrans2D1" presStyleIdx="1" presStyleCnt="4"/>
      <dgm:spPr/>
    </dgm:pt>
    <dgm:pt modelId="{EFFCE663-8E04-324E-A739-360C4598AB5C}" type="pres">
      <dgm:prSet presAssocID="{31FD0CD1-A57B-4F8F-BA1D-92577D246F25}" presName="connectorText" presStyleLbl="sibTrans2D1" presStyleIdx="1" presStyleCnt="4"/>
      <dgm:spPr/>
    </dgm:pt>
    <dgm:pt modelId="{B0EA1A9D-EC57-2D4A-BE6E-FBF2D10CF547}" type="pres">
      <dgm:prSet presAssocID="{F4668143-CA16-454D-85FB-B1B1933C2A4E}" presName="node" presStyleLbl="node1" presStyleIdx="2" presStyleCnt="5">
        <dgm:presLayoutVars>
          <dgm:bulletEnabled val="1"/>
        </dgm:presLayoutVars>
      </dgm:prSet>
      <dgm:spPr/>
    </dgm:pt>
    <dgm:pt modelId="{610B279E-58BF-1746-81D5-591E4835CB5E}" type="pres">
      <dgm:prSet presAssocID="{95AFA9F9-440A-4C9F-8D4E-DCCE8C44AE8B}" presName="sibTrans" presStyleLbl="sibTrans2D1" presStyleIdx="2" presStyleCnt="4"/>
      <dgm:spPr/>
    </dgm:pt>
    <dgm:pt modelId="{9FC0E14B-1AC7-0944-90AF-258191BC7D0C}" type="pres">
      <dgm:prSet presAssocID="{95AFA9F9-440A-4C9F-8D4E-DCCE8C44AE8B}" presName="connectorText" presStyleLbl="sibTrans2D1" presStyleIdx="2" presStyleCnt="4"/>
      <dgm:spPr/>
    </dgm:pt>
    <dgm:pt modelId="{EA4A7F20-1610-E147-B822-06A292312846}" type="pres">
      <dgm:prSet presAssocID="{ED1B87CE-683F-41F1-9A66-473B07A7F345}" presName="node" presStyleLbl="node1" presStyleIdx="3" presStyleCnt="5">
        <dgm:presLayoutVars>
          <dgm:bulletEnabled val="1"/>
        </dgm:presLayoutVars>
      </dgm:prSet>
      <dgm:spPr/>
    </dgm:pt>
    <dgm:pt modelId="{8133EA74-292C-C34C-AEE9-8F39D24DC730}" type="pres">
      <dgm:prSet presAssocID="{BAF03989-5500-4379-8ED6-6506C4EC2089}" presName="sibTrans" presStyleLbl="sibTrans2D1" presStyleIdx="3" presStyleCnt="4"/>
      <dgm:spPr/>
    </dgm:pt>
    <dgm:pt modelId="{C4C51C83-0088-0D4A-B7D3-C97DFD4ED4C7}" type="pres">
      <dgm:prSet presAssocID="{BAF03989-5500-4379-8ED6-6506C4EC2089}" presName="connectorText" presStyleLbl="sibTrans2D1" presStyleIdx="3" presStyleCnt="4"/>
      <dgm:spPr/>
    </dgm:pt>
    <dgm:pt modelId="{36624EA3-50A6-C241-B4E7-93A63EA2079C}" type="pres">
      <dgm:prSet presAssocID="{AEE7663E-8009-EA46-8183-FBB8D997F37F}" presName="node" presStyleLbl="node1" presStyleIdx="4" presStyleCnt="5">
        <dgm:presLayoutVars>
          <dgm:bulletEnabled val="1"/>
        </dgm:presLayoutVars>
      </dgm:prSet>
      <dgm:spPr/>
    </dgm:pt>
  </dgm:ptLst>
  <dgm:cxnLst>
    <dgm:cxn modelId="{6F91F410-4648-4BCE-81C4-D182D6130762}" srcId="{FBBEDFCC-360F-4CC9-B216-C46F0AF7AAF1}" destId="{ED1B87CE-683F-41F1-9A66-473B07A7F345}" srcOrd="3" destOrd="0" parTransId="{9CCD1214-4705-4F56-BA00-E46EA9DA609A}" sibTransId="{BAF03989-5500-4379-8ED6-6506C4EC2089}"/>
    <dgm:cxn modelId="{13667118-EADD-BB4E-B807-2A4C557D6297}" type="presOf" srcId="{95AFA9F9-440A-4C9F-8D4E-DCCE8C44AE8B}" destId="{9FC0E14B-1AC7-0944-90AF-258191BC7D0C}" srcOrd="1" destOrd="0" presId="urn:microsoft.com/office/officeart/2005/8/layout/process5"/>
    <dgm:cxn modelId="{198B1128-8476-EC41-81E7-305925EC2842}" type="presOf" srcId="{BAF03989-5500-4379-8ED6-6506C4EC2089}" destId="{8133EA74-292C-C34C-AEE9-8F39D24DC730}" srcOrd="0" destOrd="0" presId="urn:microsoft.com/office/officeart/2005/8/layout/process5"/>
    <dgm:cxn modelId="{60FD842C-709A-1D41-9762-F73B2C7F01EF}" type="presOf" srcId="{19C74B1F-E492-4AAB-BFE9-F1F4909EB1A6}" destId="{B3097D6B-D534-9446-9A62-F19A07238792}" srcOrd="0" destOrd="0" presId="urn:microsoft.com/office/officeart/2005/8/layout/process5"/>
    <dgm:cxn modelId="{6D137931-5407-6A4B-B601-3DE33AB17E80}" type="presOf" srcId="{AEE7663E-8009-EA46-8183-FBB8D997F37F}" destId="{36624EA3-50A6-C241-B4E7-93A63EA2079C}" srcOrd="0" destOrd="0" presId="urn:microsoft.com/office/officeart/2005/8/layout/process5"/>
    <dgm:cxn modelId="{1721B634-EB65-F646-A4D4-974D5D929013}" type="presOf" srcId="{F4668143-CA16-454D-85FB-B1B1933C2A4E}" destId="{B0EA1A9D-EC57-2D4A-BE6E-FBF2D10CF547}" srcOrd="0" destOrd="0" presId="urn:microsoft.com/office/officeart/2005/8/layout/process5"/>
    <dgm:cxn modelId="{E7E67B5A-A574-DE4B-9B21-75FED88DA037}" type="presOf" srcId="{ED1B87CE-683F-41F1-9A66-473B07A7F345}" destId="{EA4A7F20-1610-E147-B822-06A292312846}" srcOrd="0" destOrd="0" presId="urn:microsoft.com/office/officeart/2005/8/layout/process5"/>
    <dgm:cxn modelId="{F407445B-78D4-4E59-BC1B-2710DCC62191}" srcId="{FBBEDFCC-360F-4CC9-B216-C46F0AF7AAF1}" destId="{19C74B1F-E492-4AAB-BFE9-F1F4909EB1A6}" srcOrd="0" destOrd="0" parTransId="{52F5D993-7364-40AF-A255-9A5FA443DBB4}" sibTransId="{BEA0B2BC-754C-4A49-901C-A2391B7E10E6}"/>
    <dgm:cxn modelId="{C8C5BD85-5E14-9C4B-B04C-2908D6BDC52E}" type="presOf" srcId="{8B131E8E-574C-499B-AF1F-049ED97283F6}" destId="{B648D654-2A6B-A34D-82D6-1CA5576B7569}" srcOrd="0" destOrd="0" presId="urn:microsoft.com/office/officeart/2005/8/layout/process5"/>
    <dgm:cxn modelId="{2C63DB90-DD3E-3541-B752-E10D67A40A40}" type="presOf" srcId="{BEA0B2BC-754C-4A49-901C-A2391B7E10E6}" destId="{50933F38-D86A-C049-AA43-CB28596109D3}" srcOrd="0" destOrd="0" presId="urn:microsoft.com/office/officeart/2005/8/layout/process5"/>
    <dgm:cxn modelId="{5A816B9E-F09C-E64B-98C1-913841FA65B9}" type="presOf" srcId="{31FD0CD1-A57B-4F8F-BA1D-92577D246F25}" destId="{8620CC2C-6F2A-3442-9274-6A5BD6137BDD}" srcOrd="0" destOrd="0" presId="urn:microsoft.com/office/officeart/2005/8/layout/process5"/>
    <dgm:cxn modelId="{BBAB1CA6-C95C-2346-997F-95FE7362C047}" type="presOf" srcId="{BAF03989-5500-4379-8ED6-6506C4EC2089}" destId="{C4C51C83-0088-0D4A-B7D3-C97DFD4ED4C7}" srcOrd="1" destOrd="0" presId="urn:microsoft.com/office/officeart/2005/8/layout/process5"/>
    <dgm:cxn modelId="{601435B7-13D8-9744-BC7E-FF0F4EBC9EAB}" type="presOf" srcId="{31FD0CD1-A57B-4F8F-BA1D-92577D246F25}" destId="{EFFCE663-8E04-324E-A739-360C4598AB5C}" srcOrd="1" destOrd="0" presId="urn:microsoft.com/office/officeart/2005/8/layout/process5"/>
    <dgm:cxn modelId="{487F36B7-CFBB-42C9-8477-474AF32CACA2}" srcId="{FBBEDFCC-360F-4CC9-B216-C46F0AF7AAF1}" destId="{8B131E8E-574C-499B-AF1F-049ED97283F6}" srcOrd="1" destOrd="0" parTransId="{2072A900-607B-4C03-AAE4-A5F19CEFC4AC}" sibTransId="{31FD0CD1-A57B-4F8F-BA1D-92577D246F25}"/>
    <dgm:cxn modelId="{8623B8B9-910E-4FE1-AB74-E251866E2390}" srcId="{FBBEDFCC-360F-4CC9-B216-C46F0AF7AAF1}" destId="{F4668143-CA16-454D-85FB-B1B1933C2A4E}" srcOrd="2" destOrd="0" parTransId="{95AC7F04-78EF-42DB-92EF-0EF3BB857400}" sibTransId="{95AFA9F9-440A-4C9F-8D4E-DCCE8C44AE8B}"/>
    <dgm:cxn modelId="{C4B1D0C1-FF3C-AD43-B137-2874BC9F6238}" srcId="{FBBEDFCC-360F-4CC9-B216-C46F0AF7AAF1}" destId="{AEE7663E-8009-EA46-8183-FBB8D997F37F}" srcOrd="4" destOrd="0" parTransId="{D51CFA08-025C-C645-B1D4-1E04AAAA0F80}" sibTransId="{3B1C60D8-803E-3544-8799-20F845660B51}"/>
    <dgm:cxn modelId="{0F3878D4-79D8-1745-909F-F9AE1A282ADC}" type="presOf" srcId="{FBBEDFCC-360F-4CC9-B216-C46F0AF7AAF1}" destId="{8BE7ABDA-6793-4242-84BA-1ACF8F802ABA}" srcOrd="0" destOrd="0" presId="urn:microsoft.com/office/officeart/2005/8/layout/process5"/>
    <dgm:cxn modelId="{093DF3E8-CC31-A241-870B-997EB5BE9F67}" type="presOf" srcId="{95AFA9F9-440A-4C9F-8D4E-DCCE8C44AE8B}" destId="{610B279E-58BF-1746-81D5-591E4835CB5E}" srcOrd="0" destOrd="0" presId="urn:microsoft.com/office/officeart/2005/8/layout/process5"/>
    <dgm:cxn modelId="{F284C3F5-97DF-CD4B-81DB-EC7B26673032}" type="presOf" srcId="{BEA0B2BC-754C-4A49-901C-A2391B7E10E6}" destId="{098A3F08-E6A4-1D4B-B7C3-71A9EF8009E0}" srcOrd="1" destOrd="0" presId="urn:microsoft.com/office/officeart/2005/8/layout/process5"/>
    <dgm:cxn modelId="{84B0DC1C-3F0C-7043-A6ED-4EAF9C16DF12}" type="presParOf" srcId="{8BE7ABDA-6793-4242-84BA-1ACF8F802ABA}" destId="{B3097D6B-D534-9446-9A62-F19A07238792}" srcOrd="0" destOrd="0" presId="urn:microsoft.com/office/officeart/2005/8/layout/process5"/>
    <dgm:cxn modelId="{E1561846-2EFA-2E41-BD3C-2C891718F8F3}" type="presParOf" srcId="{8BE7ABDA-6793-4242-84BA-1ACF8F802ABA}" destId="{50933F38-D86A-C049-AA43-CB28596109D3}" srcOrd="1" destOrd="0" presId="urn:microsoft.com/office/officeart/2005/8/layout/process5"/>
    <dgm:cxn modelId="{A64E842B-8F21-6C48-91D6-6EDD4A30C4AA}" type="presParOf" srcId="{50933F38-D86A-C049-AA43-CB28596109D3}" destId="{098A3F08-E6A4-1D4B-B7C3-71A9EF8009E0}" srcOrd="0" destOrd="0" presId="urn:microsoft.com/office/officeart/2005/8/layout/process5"/>
    <dgm:cxn modelId="{372E3AD8-660B-1E4C-B877-D06CD3297AEB}" type="presParOf" srcId="{8BE7ABDA-6793-4242-84BA-1ACF8F802ABA}" destId="{B648D654-2A6B-A34D-82D6-1CA5576B7569}" srcOrd="2" destOrd="0" presId="urn:microsoft.com/office/officeart/2005/8/layout/process5"/>
    <dgm:cxn modelId="{7242A683-9FB8-7449-9A55-683478311BC6}" type="presParOf" srcId="{8BE7ABDA-6793-4242-84BA-1ACF8F802ABA}" destId="{8620CC2C-6F2A-3442-9274-6A5BD6137BDD}" srcOrd="3" destOrd="0" presId="urn:microsoft.com/office/officeart/2005/8/layout/process5"/>
    <dgm:cxn modelId="{98B73FFD-9055-004D-AE26-765FFA8BECDC}" type="presParOf" srcId="{8620CC2C-6F2A-3442-9274-6A5BD6137BDD}" destId="{EFFCE663-8E04-324E-A739-360C4598AB5C}" srcOrd="0" destOrd="0" presId="urn:microsoft.com/office/officeart/2005/8/layout/process5"/>
    <dgm:cxn modelId="{4D2C6203-0E6F-804B-A13E-79FF8F4FA3C1}" type="presParOf" srcId="{8BE7ABDA-6793-4242-84BA-1ACF8F802ABA}" destId="{B0EA1A9D-EC57-2D4A-BE6E-FBF2D10CF547}" srcOrd="4" destOrd="0" presId="urn:microsoft.com/office/officeart/2005/8/layout/process5"/>
    <dgm:cxn modelId="{4FFA0348-630B-4C40-8821-58DB3F014101}" type="presParOf" srcId="{8BE7ABDA-6793-4242-84BA-1ACF8F802ABA}" destId="{610B279E-58BF-1746-81D5-591E4835CB5E}" srcOrd="5" destOrd="0" presId="urn:microsoft.com/office/officeart/2005/8/layout/process5"/>
    <dgm:cxn modelId="{66BA1586-C77E-5649-AEF8-FF874483E20A}" type="presParOf" srcId="{610B279E-58BF-1746-81D5-591E4835CB5E}" destId="{9FC0E14B-1AC7-0944-90AF-258191BC7D0C}" srcOrd="0" destOrd="0" presId="urn:microsoft.com/office/officeart/2005/8/layout/process5"/>
    <dgm:cxn modelId="{2B5076C8-008E-2543-A5C6-CBA9B653DA07}" type="presParOf" srcId="{8BE7ABDA-6793-4242-84BA-1ACF8F802ABA}" destId="{EA4A7F20-1610-E147-B822-06A292312846}" srcOrd="6" destOrd="0" presId="urn:microsoft.com/office/officeart/2005/8/layout/process5"/>
    <dgm:cxn modelId="{6BA05BFE-A254-C044-8FBD-14B6AA0411FF}" type="presParOf" srcId="{8BE7ABDA-6793-4242-84BA-1ACF8F802ABA}" destId="{8133EA74-292C-C34C-AEE9-8F39D24DC730}" srcOrd="7" destOrd="0" presId="urn:microsoft.com/office/officeart/2005/8/layout/process5"/>
    <dgm:cxn modelId="{CA471A24-3CE2-E141-AA51-70A1F28D9B19}" type="presParOf" srcId="{8133EA74-292C-C34C-AEE9-8F39D24DC730}" destId="{C4C51C83-0088-0D4A-B7D3-C97DFD4ED4C7}" srcOrd="0" destOrd="0" presId="urn:microsoft.com/office/officeart/2005/8/layout/process5"/>
    <dgm:cxn modelId="{E99D2AC8-8C93-DB44-B9AE-F0EB9EB60087}" type="presParOf" srcId="{8BE7ABDA-6793-4242-84BA-1ACF8F802ABA}" destId="{36624EA3-50A6-C241-B4E7-93A63EA2079C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3B178D-A9B2-4E3C-97F7-A36100B7B35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5F80E19-3573-4A6B-8CB4-D3D417899A2C}">
      <dgm:prSet phldrT="[Text]"/>
      <dgm:spPr/>
      <dgm:t>
        <a:bodyPr/>
        <a:lstStyle/>
        <a:p>
          <a:r>
            <a:rPr lang="en-GB" dirty="0"/>
            <a:t>Report</a:t>
          </a:r>
        </a:p>
      </dgm:t>
    </dgm:pt>
    <dgm:pt modelId="{662C1C68-53CD-4B3E-8553-D2252AD1BB50}" type="parTrans" cxnId="{0AFF27EF-7C3C-426C-A497-016A16536395}">
      <dgm:prSet/>
      <dgm:spPr/>
      <dgm:t>
        <a:bodyPr/>
        <a:lstStyle/>
        <a:p>
          <a:endParaRPr lang="en-GB"/>
        </a:p>
      </dgm:t>
    </dgm:pt>
    <dgm:pt modelId="{E8CD6274-6458-4430-B836-925C4712009D}" type="sibTrans" cxnId="{0AFF27EF-7C3C-426C-A497-016A16536395}">
      <dgm:prSet/>
      <dgm:spPr/>
      <dgm:t>
        <a:bodyPr/>
        <a:lstStyle/>
        <a:p>
          <a:endParaRPr lang="en-GB"/>
        </a:p>
      </dgm:t>
    </dgm:pt>
    <dgm:pt modelId="{D6B063FC-FE02-49AA-A465-7EA921BCF850}">
      <dgm:prSet phldrT="[Text]"/>
      <dgm:spPr/>
      <dgm:t>
        <a:bodyPr/>
        <a:lstStyle/>
        <a:p>
          <a:r>
            <a:rPr lang="en-GB" dirty="0"/>
            <a:t>STIX extractor</a:t>
          </a:r>
        </a:p>
      </dgm:t>
    </dgm:pt>
    <dgm:pt modelId="{DFA88DC0-6082-406B-9902-53956927BCF8}" type="parTrans" cxnId="{3C71A051-1CA6-4F93-95E5-1F4A3E7F53FF}">
      <dgm:prSet/>
      <dgm:spPr/>
      <dgm:t>
        <a:bodyPr/>
        <a:lstStyle/>
        <a:p>
          <a:endParaRPr lang="en-GB"/>
        </a:p>
      </dgm:t>
    </dgm:pt>
    <dgm:pt modelId="{61FACA49-5EE0-4879-95A6-5DCF8C3CB0B9}" type="sibTrans" cxnId="{3C71A051-1CA6-4F93-95E5-1F4A3E7F53FF}">
      <dgm:prSet/>
      <dgm:spPr/>
      <dgm:t>
        <a:bodyPr/>
        <a:lstStyle/>
        <a:p>
          <a:endParaRPr lang="en-GB"/>
        </a:p>
      </dgm:t>
    </dgm:pt>
    <dgm:pt modelId="{17E96D43-D729-4235-BB44-31F207550033}">
      <dgm:prSet phldrT="[Text]"/>
      <dgm:spPr/>
      <dgm:t>
        <a:bodyPr/>
        <a:lstStyle/>
        <a:p>
          <a:r>
            <a:rPr lang="en-GB" dirty="0"/>
            <a:t>Human Supervision</a:t>
          </a:r>
        </a:p>
      </dgm:t>
    </dgm:pt>
    <dgm:pt modelId="{0ED047AC-F43C-4A3F-B0A1-87FCAE3DA59D}" type="parTrans" cxnId="{EFE0E0F0-289F-4550-9DA6-3D8227F67B44}">
      <dgm:prSet/>
      <dgm:spPr/>
      <dgm:t>
        <a:bodyPr/>
        <a:lstStyle/>
        <a:p>
          <a:endParaRPr lang="en-GB"/>
        </a:p>
      </dgm:t>
    </dgm:pt>
    <dgm:pt modelId="{16106B7E-BECC-4BE1-80D2-E7A43042061D}" type="sibTrans" cxnId="{EFE0E0F0-289F-4550-9DA6-3D8227F67B44}">
      <dgm:prSet/>
      <dgm:spPr/>
      <dgm:t>
        <a:bodyPr/>
        <a:lstStyle/>
        <a:p>
          <a:endParaRPr lang="en-GB"/>
        </a:p>
      </dgm:t>
    </dgm:pt>
    <dgm:pt modelId="{5F5C4F89-17D4-422E-BD1C-745F96E19A06}">
      <dgm:prSet phldrT="[Text]"/>
      <dgm:spPr/>
      <dgm:t>
        <a:bodyPr/>
        <a:lstStyle/>
        <a:p>
          <a:r>
            <a:rPr lang="en-GB" dirty="0"/>
            <a:t>STIX bundle</a:t>
          </a:r>
        </a:p>
      </dgm:t>
    </dgm:pt>
    <dgm:pt modelId="{55527189-01F2-4B45-B11C-BDE21903FC88}" type="parTrans" cxnId="{6EBB3E8E-DF84-40A4-8673-3D9586CD879B}">
      <dgm:prSet/>
      <dgm:spPr/>
      <dgm:t>
        <a:bodyPr/>
        <a:lstStyle/>
        <a:p>
          <a:endParaRPr lang="en-GB"/>
        </a:p>
      </dgm:t>
    </dgm:pt>
    <dgm:pt modelId="{16377F55-FF37-43EB-B852-72C1824DC18A}" type="sibTrans" cxnId="{6EBB3E8E-DF84-40A4-8673-3D9586CD879B}">
      <dgm:prSet/>
      <dgm:spPr/>
      <dgm:t>
        <a:bodyPr/>
        <a:lstStyle/>
        <a:p>
          <a:endParaRPr lang="en-GB"/>
        </a:p>
      </dgm:t>
    </dgm:pt>
    <dgm:pt modelId="{04C9E96B-4F3F-41B1-A777-7E321338DE9A}" type="pres">
      <dgm:prSet presAssocID="{3A3B178D-A9B2-4E3C-97F7-A36100B7B352}" presName="Name0" presStyleCnt="0">
        <dgm:presLayoutVars>
          <dgm:dir/>
          <dgm:resizeHandles val="exact"/>
        </dgm:presLayoutVars>
      </dgm:prSet>
      <dgm:spPr/>
    </dgm:pt>
    <dgm:pt modelId="{91CEF04D-5877-4DF0-A9A7-51F2A7A5928E}" type="pres">
      <dgm:prSet presAssocID="{45F80E19-3573-4A6B-8CB4-D3D417899A2C}" presName="node" presStyleLbl="node1" presStyleIdx="0" presStyleCnt="4">
        <dgm:presLayoutVars>
          <dgm:bulletEnabled val="1"/>
        </dgm:presLayoutVars>
      </dgm:prSet>
      <dgm:spPr/>
    </dgm:pt>
    <dgm:pt modelId="{2E18B49B-1964-4BE2-9781-D7F9D1363428}" type="pres">
      <dgm:prSet presAssocID="{E8CD6274-6458-4430-B836-925C4712009D}" presName="sibTrans" presStyleLbl="sibTrans2D1" presStyleIdx="0" presStyleCnt="3"/>
      <dgm:spPr/>
    </dgm:pt>
    <dgm:pt modelId="{79864B9D-229D-4966-BFEE-2C1FB21FE16C}" type="pres">
      <dgm:prSet presAssocID="{E8CD6274-6458-4430-B836-925C4712009D}" presName="connectorText" presStyleLbl="sibTrans2D1" presStyleIdx="0" presStyleCnt="3"/>
      <dgm:spPr/>
    </dgm:pt>
    <dgm:pt modelId="{C4EEC257-CC57-4879-9F6E-FED2AFE7CF96}" type="pres">
      <dgm:prSet presAssocID="{D6B063FC-FE02-49AA-A465-7EA921BCF850}" presName="node" presStyleLbl="node1" presStyleIdx="1" presStyleCnt="4">
        <dgm:presLayoutVars>
          <dgm:bulletEnabled val="1"/>
        </dgm:presLayoutVars>
      </dgm:prSet>
      <dgm:spPr/>
    </dgm:pt>
    <dgm:pt modelId="{87D4CF10-2C7F-41FF-91D5-D5E88D796387}" type="pres">
      <dgm:prSet presAssocID="{61FACA49-5EE0-4879-95A6-5DCF8C3CB0B9}" presName="sibTrans" presStyleLbl="sibTrans2D1" presStyleIdx="1" presStyleCnt="3"/>
      <dgm:spPr/>
    </dgm:pt>
    <dgm:pt modelId="{62DC5D7D-C1A7-48A4-8E89-AD363E586D0E}" type="pres">
      <dgm:prSet presAssocID="{61FACA49-5EE0-4879-95A6-5DCF8C3CB0B9}" presName="connectorText" presStyleLbl="sibTrans2D1" presStyleIdx="1" presStyleCnt="3"/>
      <dgm:spPr/>
    </dgm:pt>
    <dgm:pt modelId="{6A7D7856-B61A-4EB3-BAC5-3C030D1AFCEA}" type="pres">
      <dgm:prSet presAssocID="{17E96D43-D729-4235-BB44-31F207550033}" presName="node" presStyleLbl="node1" presStyleIdx="2" presStyleCnt="4">
        <dgm:presLayoutVars>
          <dgm:bulletEnabled val="1"/>
        </dgm:presLayoutVars>
      </dgm:prSet>
      <dgm:spPr/>
    </dgm:pt>
    <dgm:pt modelId="{57AE503A-CA83-4103-A784-D3BCA2B8A2C6}" type="pres">
      <dgm:prSet presAssocID="{16106B7E-BECC-4BE1-80D2-E7A43042061D}" presName="sibTrans" presStyleLbl="sibTrans2D1" presStyleIdx="2" presStyleCnt="3"/>
      <dgm:spPr/>
    </dgm:pt>
    <dgm:pt modelId="{2EF65EF4-2A45-4205-B305-FFBF35BC34DE}" type="pres">
      <dgm:prSet presAssocID="{16106B7E-BECC-4BE1-80D2-E7A43042061D}" presName="connectorText" presStyleLbl="sibTrans2D1" presStyleIdx="2" presStyleCnt="3"/>
      <dgm:spPr/>
    </dgm:pt>
    <dgm:pt modelId="{BBCAE80A-469A-4CFE-96B0-E6CB24C0B90B}" type="pres">
      <dgm:prSet presAssocID="{5F5C4F89-17D4-422E-BD1C-745F96E19A06}" presName="node" presStyleLbl="node1" presStyleIdx="3" presStyleCnt="4">
        <dgm:presLayoutVars>
          <dgm:bulletEnabled val="1"/>
        </dgm:presLayoutVars>
      </dgm:prSet>
      <dgm:spPr/>
    </dgm:pt>
  </dgm:ptLst>
  <dgm:cxnLst>
    <dgm:cxn modelId="{46F75900-CE01-4275-8698-BA39C0689C38}" type="presOf" srcId="{3A3B178D-A9B2-4E3C-97F7-A36100B7B352}" destId="{04C9E96B-4F3F-41B1-A777-7E321338DE9A}" srcOrd="0" destOrd="0" presId="urn:microsoft.com/office/officeart/2005/8/layout/process1"/>
    <dgm:cxn modelId="{F6412303-8F00-4F73-8511-60F88C2745E9}" type="presOf" srcId="{17E96D43-D729-4235-BB44-31F207550033}" destId="{6A7D7856-B61A-4EB3-BAC5-3C030D1AFCEA}" srcOrd="0" destOrd="0" presId="urn:microsoft.com/office/officeart/2005/8/layout/process1"/>
    <dgm:cxn modelId="{84D0DE21-C9F4-49D0-BC62-E3F8323A868E}" type="presOf" srcId="{16106B7E-BECC-4BE1-80D2-E7A43042061D}" destId="{57AE503A-CA83-4103-A784-D3BCA2B8A2C6}" srcOrd="0" destOrd="0" presId="urn:microsoft.com/office/officeart/2005/8/layout/process1"/>
    <dgm:cxn modelId="{16464746-A6B6-4365-9113-1F854218528B}" type="presOf" srcId="{E8CD6274-6458-4430-B836-925C4712009D}" destId="{2E18B49B-1964-4BE2-9781-D7F9D1363428}" srcOrd="0" destOrd="0" presId="urn:microsoft.com/office/officeart/2005/8/layout/process1"/>
    <dgm:cxn modelId="{2B156F4F-EE54-42E8-84B1-F9F37730551F}" type="presOf" srcId="{16106B7E-BECC-4BE1-80D2-E7A43042061D}" destId="{2EF65EF4-2A45-4205-B305-FFBF35BC34DE}" srcOrd="1" destOrd="0" presId="urn:microsoft.com/office/officeart/2005/8/layout/process1"/>
    <dgm:cxn modelId="{3C71A051-1CA6-4F93-95E5-1F4A3E7F53FF}" srcId="{3A3B178D-A9B2-4E3C-97F7-A36100B7B352}" destId="{D6B063FC-FE02-49AA-A465-7EA921BCF850}" srcOrd="1" destOrd="0" parTransId="{DFA88DC0-6082-406B-9902-53956927BCF8}" sibTransId="{61FACA49-5EE0-4879-95A6-5DCF8C3CB0B9}"/>
    <dgm:cxn modelId="{CBD2C573-4CF5-4202-9449-74E3E9E4CCF4}" type="presOf" srcId="{61FACA49-5EE0-4879-95A6-5DCF8C3CB0B9}" destId="{87D4CF10-2C7F-41FF-91D5-D5E88D796387}" srcOrd="0" destOrd="0" presId="urn:microsoft.com/office/officeart/2005/8/layout/process1"/>
    <dgm:cxn modelId="{B37F6289-AC10-44F7-9646-4D0E8C67AEFB}" type="presOf" srcId="{61FACA49-5EE0-4879-95A6-5DCF8C3CB0B9}" destId="{62DC5D7D-C1A7-48A4-8E89-AD363E586D0E}" srcOrd="1" destOrd="0" presId="urn:microsoft.com/office/officeart/2005/8/layout/process1"/>
    <dgm:cxn modelId="{6EBB3E8E-DF84-40A4-8673-3D9586CD879B}" srcId="{3A3B178D-A9B2-4E3C-97F7-A36100B7B352}" destId="{5F5C4F89-17D4-422E-BD1C-745F96E19A06}" srcOrd="3" destOrd="0" parTransId="{55527189-01F2-4B45-B11C-BDE21903FC88}" sibTransId="{16377F55-FF37-43EB-B852-72C1824DC18A}"/>
    <dgm:cxn modelId="{8020F79D-7B46-4B00-8046-11859AFBA850}" type="presOf" srcId="{45F80E19-3573-4A6B-8CB4-D3D417899A2C}" destId="{91CEF04D-5877-4DF0-A9A7-51F2A7A5928E}" srcOrd="0" destOrd="0" presId="urn:microsoft.com/office/officeart/2005/8/layout/process1"/>
    <dgm:cxn modelId="{DBAAEAAA-481A-440F-9DF8-B8FBCF3953CE}" type="presOf" srcId="{E8CD6274-6458-4430-B836-925C4712009D}" destId="{79864B9D-229D-4966-BFEE-2C1FB21FE16C}" srcOrd="1" destOrd="0" presId="urn:microsoft.com/office/officeart/2005/8/layout/process1"/>
    <dgm:cxn modelId="{5C317CAC-6BB6-4005-97C5-62981B8299E1}" type="presOf" srcId="{D6B063FC-FE02-49AA-A465-7EA921BCF850}" destId="{C4EEC257-CC57-4879-9F6E-FED2AFE7CF96}" srcOrd="0" destOrd="0" presId="urn:microsoft.com/office/officeart/2005/8/layout/process1"/>
    <dgm:cxn modelId="{2F9F15D1-4A8D-4FAB-B279-08B861FA6651}" type="presOf" srcId="{5F5C4F89-17D4-422E-BD1C-745F96E19A06}" destId="{BBCAE80A-469A-4CFE-96B0-E6CB24C0B90B}" srcOrd="0" destOrd="0" presId="urn:microsoft.com/office/officeart/2005/8/layout/process1"/>
    <dgm:cxn modelId="{0AFF27EF-7C3C-426C-A497-016A16536395}" srcId="{3A3B178D-A9B2-4E3C-97F7-A36100B7B352}" destId="{45F80E19-3573-4A6B-8CB4-D3D417899A2C}" srcOrd="0" destOrd="0" parTransId="{662C1C68-53CD-4B3E-8553-D2252AD1BB50}" sibTransId="{E8CD6274-6458-4430-B836-925C4712009D}"/>
    <dgm:cxn modelId="{EFE0E0F0-289F-4550-9DA6-3D8227F67B44}" srcId="{3A3B178D-A9B2-4E3C-97F7-A36100B7B352}" destId="{17E96D43-D729-4235-BB44-31F207550033}" srcOrd="2" destOrd="0" parTransId="{0ED047AC-F43C-4A3F-B0A1-87FCAE3DA59D}" sibTransId="{16106B7E-BECC-4BE1-80D2-E7A43042061D}"/>
    <dgm:cxn modelId="{09CFFC15-94E4-4997-A8B1-BBC6F1767FC5}" type="presParOf" srcId="{04C9E96B-4F3F-41B1-A777-7E321338DE9A}" destId="{91CEF04D-5877-4DF0-A9A7-51F2A7A5928E}" srcOrd="0" destOrd="0" presId="urn:microsoft.com/office/officeart/2005/8/layout/process1"/>
    <dgm:cxn modelId="{4DE3C9E6-371B-4827-B0D6-5EDD34186EB1}" type="presParOf" srcId="{04C9E96B-4F3F-41B1-A777-7E321338DE9A}" destId="{2E18B49B-1964-4BE2-9781-D7F9D1363428}" srcOrd="1" destOrd="0" presId="urn:microsoft.com/office/officeart/2005/8/layout/process1"/>
    <dgm:cxn modelId="{A15F9A11-C2C2-40CC-B09D-5A28796BE639}" type="presParOf" srcId="{2E18B49B-1964-4BE2-9781-D7F9D1363428}" destId="{79864B9D-229D-4966-BFEE-2C1FB21FE16C}" srcOrd="0" destOrd="0" presId="urn:microsoft.com/office/officeart/2005/8/layout/process1"/>
    <dgm:cxn modelId="{BC3B955C-2C94-4F09-BEEF-F0473EE544CD}" type="presParOf" srcId="{04C9E96B-4F3F-41B1-A777-7E321338DE9A}" destId="{C4EEC257-CC57-4879-9F6E-FED2AFE7CF96}" srcOrd="2" destOrd="0" presId="urn:microsoft.com/office/officeart/2005/8/layout/process1"/>
    <dgm:cxn modelId="{B6197DC8-A670-48B0-81BF-CE64DF30E873}" type="presParOf" srcId="{04C9E96B-4F3F-41B1-A777-7E321338DE9A}" destId="{87D4CF10-2C7F-41FF-91D5-D5E88D796387}" srcOrd="3" destOrd="0" presId="urn:microsoft.com/office/officeart/2005/8/layout/process1"/>
    <dgm:cxn modelId="{9F0EDD72-094E-440C-83A7-5291903CEE80}" type="presParOf" srcId="{87D4CF10-2C7F-41FF-91D5-D5E88D796387}" destId="{62DC5D7D-C1A7-48A4-8E89-AD363E586D0E}" srcOrd="0" destOrd="0" presId="urn:microsoft.com/office/officeart/2005/8/layout/process1"/>
    <dgm:cxn modelId="{63776283-0E01-4D5C-AB06-793FEF0AD0BF}" type="presParOf" srcId="{04C9E96B-4F3F-41B1-A777-7E321338DE9A}" destId="{6A7D7856-B61A-4EB3-BAC5-3C030D1AFCEA}" srcOrd="4" destOrd="0" presId="urn:microsoft.com/office/officeart/2005/8/layout/process1"/>
    <dgm:cxn modelId="{CB5B98A1-25B8-4D59-B2E6-88C7FB5DED53}" type="presParOf" srcId="{04C9E96B-4F3F-41B1-A777-7E321338DE9A}" destId="{57AE503A-CA83-4103-A784-D3BCA2B8A2C6}" srcOrd="5" destOrd="0" presId="urn:microsoft.com/office/officeart/2005/8/layout/process1"/>
    <dgm:cxn modelId="{A5E9D427-9FBD-4758-90CD-6853EF7AE471}" type="presParOf" srcId="{57AE503A-CA83-4103-A784-D3BCA2B8A2C6}" destId="{2EF65EF4-2A45-4205-B305-FFBF35BC34DE}" srcOrd="0" destOrd="0" presId="urn:microsoft.com/office/officeart/2005/8/layout/process1"/>
    <dgm:cxn modelId="{0FC52B8C-FDFB-4A0D-B3F8-83E1D4FF0561}" type="presParOf" srcId="{04C9E96B-4F3F-41B1-A777-7E321338DE9A}" destId="{BBCAE80A-469A-4CFE-96B0-E6CB24C0B90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8925E40-D74D-4CAF-834B-3AF1D488E944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A28ECA9-62DC-4CD1-9B43-D26442571539}">
      <dgm:prSet phldrT="[Text]"/>
      <dgm:spPr/>
      <dgm:t>
        <a:bodyPr/>
        <a:lstStyle/>
        <a:p>
          <a:r>
            <a:rPr lang="en-GB" dirty="0"/>
            <a:t>Knowledge Graph</a:t>
          </a:r>
        </a:p>
      </dgm:t>
    </dgm:pt>
    <dgm:pt modelId="{B6CF076F-221F-474F-B986-E01AE11C118D}" type="parTrans" cxnId="{8EB44E99-4879-41DE-A33C-701337FA09E7}">
      <dgm:prSet/>
      <dgm:spPr/>
      <dgm:t>
        <a:bodyPr/>
        <a:lstStyle/>
        <a:p>
          <a:endParaRPr lang="en-GB"/>
        </a:p>
      </dgm:t>
    </dgm:pt>
    <dgm:pt modelId="{AB44C74B-73EB-4212-AEB8-8CB5C7511E50}" type="sibTrans" cxnId="{8EB44E99-4879-41DE-A33C-701337FA09E7}">
      <dgm:prSet/>
      <dgm:spPr/>
      <dgm:t>
        <a:bodyPr/>
        <a:lstStyle/>
        <a:p>
          <a:endParaRPr lang="en-GB"/>
        </a:p>
      </dgm:t>
    </dgm:pt>
    <dgm:pt modelId="{FBCD384F-7462-468C-989C-551C9F6C8D86}">
      <dgm:prSet phldrT="[Text]"/>
      <dgm:spPr/>
      <dgm:t>
        <a:bodyPr/>
        <a:lstStyle/>
        <a:p>
          <a:r>
            <a:rPr lang="en-GB" dirty="0"/>
            <a:t>Source 1: bundles</a:t>
          </a:r>
        </a:p>
      </dgm:t>
    </dgm:pt>
    <dgm:pt modelId="{1B82C2EB-51FC-4693-A3DA-0BB63C6CD90E}" type="parTrans" cxnId="{CB934B4B-30F7-4479-ADC6-CA7F5780C8CC}">
      <dgm:prSet/>
      <dgm:spPr/>
      <dgm:t>
        <a:bodyPr/>
        <a:lstStyle/>
        <a:p>
          <a:endParaRPr lang="en-GB"/>
        </a:p>
      </dgm:t>
    </dgm:pt>
    <dgm:pt modelId="{59946BBE-5EE0-4C86-B8D5-D676C196694D}" type="sibTrans" cxnId="{CB934B4B-30F7-4479-ADC6-CA7F5780C8CC}">
      <dgm:prSet/>
      <dgm:spPr/>
      <dgm:t>
        <a:bodyPr/>
        <a:lstStyle/>
        <a:p>
          <a:endParaRPr lang="en-GB"/>
        </a:p>
      </dgm:t>
    </dgm:pt>
    <dgm:pt modelId="{B7649204-CCC0-4539-ACBF-650D326BF0DF}">
      <dgm:prSet phldrT="[Text]"/>
      <dgm:spPr/>
      <dgm:t>
        <a:bodyPr/>
        <a:lstStyle/>
        <a:p>
          <a:r>
            <a:rPr lang="en-GB" dirty="0"/>
            <a:t>Source 2: bundles</a:t>
          </a:r>
        </a:p>
      </dgm:t>
    </dgm:pt>
    <dgm:pt modelId="{76A0C353-D867-497D-B34F-9BAAF1DC1E08}" type="parTrans" cxnId="{87A149AE-6C59-4AC3-BAC6-60D97F36FAF4}">
      <dgm:prSet/>
      <dgm:spPr/>
      <dgm:t>
        <a:bodyPr/>
        <a:lstStyle/>
        <a:p>
          <a:endParaRPr lang="en-GB"/>
        </a:p>
      </dgm:t>
    </dgm:pt>
    <dgm:pt modelId="{EFE96EA3-6618-459A-A9D5-4D5E2F3C9EB0}" type="sibTrans" cxnId="{87A149AE-6C59-4AC3-BAC6-60D97F36FAF4}">
      <dgm:prSet/>
      <dgm:spPr/>
      <dgm:t>
        <a:bodyPr/>
        <a:lstStyle/>
        <a:p>
          <a:endParaRPr lang="en-GB"/>
        </a:p>
      </dgm:t>
    </dgm:pt>
    <dgm:pt modelId="{8332E3A9-C240-4E18-91F2-369CD6E8D206}">
      <dgm:prSet phldrT="[Text]"/>
      <dgm:spPr/>
      <dgm:t>
        <a:bodyPr/>
        <a:lstStyle/>
        <a:p>
          <a:r>
            <a:rPr lang="en-GB" dirty="0"/>
            <a:t>Source 3: bundles</a:t>
          </a:r>
        </a:p>
      </dgm:t>
    </dgm:pt>
    <dgm:pt modelId="{DDE1AF5E-67C8-43ED-87AB-F82F8F48ECDD}" type="parTrans" cxnId="{4E7877AA-B1B1-416D-8355-B711A31BF7BB}">
      <dgm:prSet/>
      <dgm:spPr/>
      <dgm:t>
        <a:bodyPr/>
        <a:lstStyle/>
        <a:p>
          <a:endParaRPr lang="en-GB"/>
        </a:p>
      </dgm:t>
    </dgm:pt>
    <dgm:pt modelId="{26AB3904-D822-4A43-BCD0-6B3DA0B0DA44}" type="sibTrans" cxnId="{4E7877AA-B1B1-416D-8355-B711A31BF7BB}">
      <dgm:prSet/>
      <dgm:spPr/>
      <dgm:t>
        <a:bodyPr/>
        <a:lstStyle/>
        <a:p>
          <a:endParaRPr lang="en-GB"/>
        </a:p>
      </dgm:t>
    </dgm:pt>
    <dgm:pt modelId="{C2CA6826-4B79-4FD2-B6C7-DDB0E072043B}" type="pres">
      <dgm:prSet presAssocID="{E8925E40-D74D-4CAF-834B-3AF1D488E944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6363BA2C-4CC4-4391-A068-5ACD5F565C40}" type="pres">
      <dgm:prSet presAssocID="{0A28ECA9-62DC-4CD1-9B43-D26442571539}" presName="composite" presStyleCnt="0"/>
      <dgm:spPr/>
    </dgm:pt>
    <dgm:pt modelId="{A3459283-17FC-4CCE-877C-99EDE973037C}" type="pres">
      <dgm:prSet presAssocID="{0A28ECA9-62DC-4CD1-9B43-D26442571539}" presName="ParentAccent1" presStyleLbl="alignNode1" presStyleIdx="0" presStyleCnt="34"/>
      <dgm:spPr/>
    </dgm:pt>
    <dgm:pt modelId="{E594E99B-B98F-40EA-9C0A-9F448B5285A6}" type="pres">
      <dgm:prSet presAssocID="{0A28ECA9-62DC-4CD1-9B43-D26442571539}" presName="ParentAccent2" presStyleLbl="alignNode1" presStyleIdx="1" presStyleCnt="34"/>
      <dgm:spPr/>
    </dgm:pt>
    <dgm:pt modelId="{677B7A7D-1168-49A8-8C3C-4D543A21C6BE}" type="pres">
      <dgm:prSet presAssocID="{0A28ECA9-62DC-4CD1-9B43-D26442571539}" presName="ParentAccent3" presStyleLbl="alignNode1" presStyleIdx="2" presStyleCnt="34"/>
      <dgm:spPr/>
    </dgm:pt>
    <dgm:pt modelId="{EE7A566F-B9AC-4714-8DDE-44572715CAEB}" type="pres">
      <dgm:prSet presAssocID="{0A28ECA9-62DC-4CD1-9B43-D26442571539}" presName="ParentAccent4" presStyleLbl="alignNode1" presStyleIdx="3" presStyleCnt="34"/>
      <dgm:spPr/>
    </dgm:pt>
    <dgm:pt modelId="{C07E3813-DB88-483F-8AD4-0BB987AC9AFD}" type="pres">
      <dgm:prSet presAssocID="{0A28ECA9-62DC-4CD1-9B43-D26442571539}" presName="ParentAccent5" presStyleLbl="alignNode1" presStyleIdx="4" presStyleCnt="34"/>
      <dgm:spPr/>
    </dgm:pt>
    <dgm:pt modelId="{4884F880-5739-436F-AB54-78C1A3AE78E0}" type="pres">
      <dgm:prSet presAssocID="{0A28ECA9-62DC-4CD1-9B43-D26442571539}" presName="ParentAccent6" presStyleLbl="alignNode1" presStyleIdx="5" presStyleCnt="34"/>
      <dgm:spPr/>
    </dgm:pt>
    <dgm:pt modelId="{75F3F014-A751-405A-9AF9-C85FF2362374}" type="pres">
      <dgm:prSet presAssocID="{0A28ECA9-62DC-4CD1-9B43-D26442571539}" presName="ParentAccent7" presStyleLbl="alignNode1" presStyleIdx="6" presStyleCnt="34"/>
      <dgm:spPr/>
    </dgm:pt>
    <dgm:pt modelId="{91E3179D-1D5B-4ECF-A652-FE2977A51EE5}" type="pres">
      <dgm:prSet presAssocID="{0A28ECA9-62DC-4CD1-9B43-D26442571539}" presName="ParentAccent8" presStyleLbl="alignNode1" presStyleIdx="7" presStyleCnt="34"/>
      <dgm:spPr/>
    </dgm:pt>
    <dgm:pt modelId="{22803288-64F4-4563-9222-ADE86609BC36}" type="pres">
      <dgm:prSet presAssocID="{0A28ECA9-62DC-4CD1-9B43-D26442571539}" presName="ParentAccent9" presStyleLbl="alignNode1" presStyleIdx="8" presStyleCnt="34"/>
      <dgm:spPr/>
    </dgm:pt>
    <dgm:pt modelId="{9585D608-7499-4232-AF5B-B9395BB3D544}" type="pres">
      <dgm:prSet presAssocID="{0A28ECA9-62DC-4CD1-9B43-D26442571539}" presName="ParentAccent10" presStyleLbl="alignNode1" presStyleIdx="9" presStyleCnt="34"/>
      <dgm:spPr/>
    </dgm:pt>
    <dgm:pt modelId="{7F1D6353-C805-4007-AD1A-9D77A04F6AD7}" type="pres">
      <dgm:prSet presAssocID="{0A28ECA9-62DC-4CD1-9B43-D26442571539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</dgm:pt>
    <dgm:pt modelId="{A3DE204C-1941-4A99-B52F-EC3E518F6AF4}" type="pres">
      <dgm:prSet presAssocID="{FBCD384F-7462-468C-989C-551C9F6C8D86}" presName="Child1Accent1" presStyleLbl="alignNode1" presStyleIdx="11" presStyleCnt="34"/>
      <dgm:spPr/>
    </dgm:pt>
    <dgm:pt modelId="{47898441-9DAD-4693-83C8-F981B8799F5A}" type="pres">
      <dgm:prSet presAssocID="{FBCD384F-7462-468C-989C-551C9F6C8D86}" presName="Child1Accent2" presStyleLbl="alignNode1" presStyleIdx="12" presStyleCnt="34"/>
      <dgm:spPr/>
    </dgm:pt>
    <dgm:pt modelId="{7694965D-FA04-4773-99C1-07A2B05C5855}" type="pres">
      <dgm:prSet presAssocID="{FBCD384F-7462-468C-989C-551C9F6C8D86}" presName="Child1Accent3" presStyleLbl="alignNode1" presStyleIdx="13" presStyleCnt="34"/>
      <dgm:spPr/>
    </dgm:pt>
    <dgm:pt modelId="{0E406537-E78D-42E4-B984-27E104F1175B}" type="pres">
      <dgm:prSet presAssocID="{FBCD384F-7462-468C-989C-551C9F6C8D86}" presName="Child1Accent4" presStyleLbl="alignNode1" presStyleIdx="14" presStyleCnt="34"/>
      <dgm:spPr/>
    </dgm:pt>
    <dgm:pt modelId="{0A2FAA47-E8A2-4E5F-B0C5-F246730F3582}" type="pres">
      <dgm:prSet presAssocID="{FBCD384F-7462-468C-989C-551C9F6C8D86}" presName="Child1Accent5" presStyleLbl="alignNode1" presStyleIdx="15" presStyleCnt="34"/>
      <dgm:spPr/>
    </dgm:pt>
    <dgm:pt modelId="{2FF59CC8-081E-402C-95DB-54A747DFABAD}" type="pres">
      <dgm:prSet presAssocID="{FBCD384F-7462-468C-989C-551C9F6C8D86}" presName="Child1Accent6" presStyleLbl="alignNode1" presStyleIdx="16" presStyleCnt="34"/>
      <dgm:spPr/>
    </dgm:pt>
    <dgm:pt modelId="{AA8B636F-4C5B-42D0-A285-8FC15F382AFE}" type="pres">
      <dgm:prSet presAssocID="{FBCD384F-7462-468C-989C-551C9F6C8D86}" presName="Child1Accent7" presStyleLbl="alignNode1" presStyleIdx="17" presStyleCnt="34"/>
      <dgm:spPr/>
    </dgm:pt>
    <dgm:pt modelId="{5656E025-78B5-410A-9939-4F54550ABD5D}" type="pres">
      <dgm:prSet presAssocID="{FBCD384F-7462-468C-989C-551C9F6C8D86}" presName="Child1Accent8" presStyleLbl="alignNode1" presStyleIdx="18" presStyleCnt="34"/>
      <dgm:spPr/>
    </dgm:pt>
    <dgm:pt modelId="{D8E2F8C0-28BA-4CE5-B2C0-A191E3BBE294}" type="pres">
      <dgm:prSet presAssocID="{FBCD384F-7462-468C-989C-551C9F6C8D86}" presName="Child1Accent9" presStyleLbl="alignNode1" presStyleIdx="19" presStyleCnt="34"/>
      <dgm:spPr/>
    </dgm:pt>
    <dgm:pt modelId="{53D2BD02-4945-4AFB-B2CB-483C9B2F5616}" type="pres">
      <dgm:prSet presAssocID="{FBCD384F-7462-468C-989C-551C9F6C8D86}" presName="Child1" presStyleLbl="revTx" presStyleIdx="0" presStyleCnt="3">
        <dgm:presLayoutVars>
          <dgm:chMax/>
          <dgm:chPref val="0"/>
          <dgm:bulletEnabled val="1"/>
        </dgm:presLayoutVars>
      </dgm:prSet>
      <dgm:spPr/>
    </dgm:pt>
    <dgm:pt modelId="{D540698B-3DD2-4888-920E-2B01C25362AD}" type="pres">
      <dgm:prSet presAssocID="{B7649204-CCC0-4539-ACBF-650D326BF0DF}" presName="Child2Accent1" presStyleLbl="alignNode1" presStyleIdx="20" presStyleCnt="34"/>
      <dgm:spPr/>
    </dgm:pt>
    <dgm:pt modelId="{A66A34E1-00B2-4664-A036-3744A6303540}" type="pres">
      <dgm:prSet presAssocID="{B7649204-CCC0-4539-ACBF-650D326BF0DF}" presName="Child2Accent2" presStyleLbl="alignNode1" presStyleIdx="21" presStyleCnt="34"/>
      <dgm:spPr/>
    </dgm:pt>
    <dgm:pt modelId="{6AC46B73-DC20-4125-BF62-F829D89474A3}" type="pres">
      <dgm:prSet presAssocID="{B7649204-CCC0-4539-ACBF-650D326BF0DF}" presName="Child2Accent3" presStyleLbl="alignNode1" presStyleIdx="22" presStyleCnt="34"/>
      <dgm:spPr/>
    </dgm:pt>
    <dgm:pt modelId="{7D89FCB9-C925-4900-B2E4-BD143DA2C42F}" type="pres">
      <dgm:prSet presAssocID="{B7649204-CCC0-4539-ACBF-650D326BF0DF}" presName="Child2Accent4" presStyleLbl="alignNode1" presStyleIdx="23" presStyleCnt="34"/>
      <dgm:spPr/>
    </dgm:pt>
    <dgm:pt modelId="{1230E03D-0E91-4E67-91DF-C95BA241B70C}" type="pres">
      <dgm:prSet presAssocID="{B7649204-CCC0-4539-ACBF-650D326BF0DF}" presName="Child2Accent5" presStyleLbl="alignNode1" presStyleIdx="24" presStyleCnt="34"/>
      <dgm:spPr/>
    </dgm:pt>
    <dgm:pt modelId="{083F3956-8F1C-41A4-8821-6AE250F90EE1}" type="pres">
      <dgm:prSet presAssocID="{B7649204-CCC0-4539-ACBF-650D326BF0DF}" presName="Child2Accent6" presStyleLbl="alignNode1" presStyleIdx="25" presStyleCnt="34"/>
      <dgm:spPr/>
    </dgm:pt>
    <dgm:pt modelId="{F18376A3-2195-4643-BE35-E76A4D8CFC55}" type="pres">
      <dgm:prSet presAssocID="{B7649204-CCC0-4539-ACBF-650D326BF0DF}" presName="Child2Accent7" presStyleLbl="alignNode1" presStyleIdx="26" presStyleCnt="34"/>
      <dgm:spPr/>
    </dgm:pt>
    <dgm:pt modelId="{16976D0F-C558-438D-A127-EA3B20C37C7D}" type="pres">
      <dgm:prSet presAssocID="{B7649204-CCC0-4539-ACBF-650D326BF0DF}" presName="Child2" presStyleLbl="revTx" presStyleIdx="1" presStyleCnt="3">
        <dgm:presLayoutVars>
          <dgm:chMax/>
          <dgm:chPref val="0"/>
          <dgm:bulletEnabled val="1"/>
        </dgm:presLayoutVars>
      </dgm:prSet>
      <dgm:spPr/>
    </dgm:pt>
    <dgm:pt modelId="{30A656D9-7A62-4734-9A14-E02867564A99}" type="pres">
      <dgm:prSet presAssocID="{8332E3A9-C240-4E18-91F2-369CD6E8D206}" presName="Child3Accent1" presStyleLbl="alignNode1" presStyleIdx="27" presStyleCnt="34"/>
      <dgm:spPr/>
    </dgm:pt>
    <dgm:pt modelId="{9D66C9EB-01DC-404D-BCED-4A08794BA7E3}" type="pres">
      <dgm:prSet presAssocID="{8332E3A9-C240-4E18-91F2-369CD6E8D206}" presName="Child3Accent2" presStyleLbl="alignNode1" presStyleIdx="28" presStyleCnt="34"/>
      <dgm:spPr/>
    </dgm:pt>
    <dgm:pt modelId="{39ECC360-68D3-4015-8E85-9ABC11C0F7A8}" type="pres">
      <dgm:prSet presAssocID="{8332E3A9-C240-4E18-91F2-369CD6E8D206}" presName="Child3Accent3" presStyleLbl="alignNode1" presStyleIdx="29" presStyleCnt="34"/>
      <dgm:spPr/>
    </dgm:pt>
    <dgm:pt modelId="{3A5A6F41-E85A-4261-9457-F700902A2D5F}" type="pres">
      <dgm:prSet presAssocID="{8332E3A9-C240-4E18-91F2-369CD6E8D206}" presName="Child3Accent4" presStyleLbl="alignNode1" presStyleIdx="30" presStyleCnt="34"/>
      <dgm:spPr/>
    </dgm:pt>
    <dgm:pt modelId="{D0EAAA24-2065-4EB5-9B8D-CD4854B1B78C}" type="pres">
      <dgm:prSet presAssocID="{8332E3A9-C240-4E18-91F2-369CD6E8D206}" presName="Child3Accent5" presStyleLbl="alignNode1" presStyleIdx="31" presStyleCnt="34"/>
      <dgm:spPr/>
    </dgm:pt>
    <dgm:pt modelId="{88C00D27-3F76-42CC-8ADA-85F804B9A082}" type="pres">
      <dgm:prSet presAssocID="{8332E3A9-C240-4E18-91F2-369CD6E8D206}" presName="Child3Accent6" presStyleLbl="alignNode1" presStyleIdx="32" presStyleCnt="34"/>
      <dgm:spPr/>
    </dgm:pt>
    <dgm:pt modelId="{E671846E-B7CE-4D45-8999-F910D53EEAE4}" type="pres">
      <dgm:prSet presAssocID="{8332E3A9-C240-4E18-91F2-369CD6E8D206}" presName="Child3Accent7" presStyleLbl="alignNode1" presStyleIdx="33" presStyleCnt="34"/>
      <dgm:spPr/>
    </dgm:pt>
    <dgm:pt modelId="{3CF8F436-472C-4E59-92DB-7A131E4CFD64}" type="pres">
      <dgm:prSet presAssocID="{8332E3A9-C240-4E18-91F2-369CD6E8D206}" presName="Child3" presStyleLbl="revTx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35C65121-7E4B-41F4-939A-434DE657EB5D}" type="presOf" srcId="{0A28ECA9-62DC-4CD1-9B43-D26442571539}" destId="{7F1D6353-C805-4007-AD1A-9D77A04F6AD7}" srcOrd="0" destOrd="0" presId="urn:microsoft.com/office/officeart/2011/layout/ConvergingText"/>
    <dgm:cxn modelId="{62A9D52A-5EBB-4292-B330-82393575BA2B}" type="presOf" srcId="{E8925E40-D74D-4CAF-834B-3AF1D488E944}" destId="{C2CA6826-4B79-4FD2-B6C7-DDB0E072043B}" srcOrd="0" destOrd="0" presId="urn:microsoft.com/office/officeart/2011/layout/ConvergingText"/>
    <dgm:cxn modelId="{58DD263B-00F5-41BF-8602-C82524FC6414}" type="presOf" srcId="{B7649204-CCC0-4539-ACBF-650D326BF0DF}" destId="{16976D0F-C558-438D-A127-EA3B20C37C7D}" srcOrd="0" destOrd="0" presId="urn:microsoft.com/office/officeart/2011/layout/ConvergingText"/>
    <dgm:cxn modelId="{FE66E343-5479-4ADE-844C-3291E8901F73}" type="presOf" srcId="{8332E3A9-C240-4E18-91F2-369CD6E8D206}" destId="{3CF8F436-472C-4E59-92DB-7A131E4CFD64}" srcOrd="0" destOrd="0" presId="urn:microsoft.com/office/officeart/2011/layout/ConvergingText"/>
    <dgm:cxn modelId="{CB934B4B-30F7-4479-ADC6-CA7F5780C8CC}" srcId="{0A28ECA9-62DC-4CD1-9B43-D26442571539}" destId="{FBCD384F-7462-468C-989C-551C9F6C8D86}" srcOrd="0" destOrd="0" parTransId="{1B82C2EB-51FC-4693-A3DA-0BB63C6CD90E}" sibTransId="{59946BBE-5EE0-4C86-B8D5-D676C196694D}"/>
    <dgm:cxn modelId="{8EB44E99-4879-41DE-A33C-701337FA09E7}" srcId="{E8925E40-D74D-4CAF-834B-3AF1D488E944}" destId="{0A28ECA9-62DC-4CD1-9B43-D26442571539}" srcOrd="0" destOrd="0" parTransId="{B6CF076F-221F-474F-B986-E01AE11C118D}" sibTransId="{AB44C74B-73EB-4212-AEB8-8CB5C7511E50}"/>
    <dgm:cxn modelId="{4E7877AA-B1B1-416D-8355-B711A31BF7BB}" srcId="{0A28ECA9-62DC-4CD1-9B43-D26442571539}" destId="{8332E3A9-C240-4E18-91F2-369CD6E8D206}" srcOrd="2" destOrd="0" parTransId="{DDE1AF5E-67C8-43ED-87AB-F82F8F48ECDD}" sibTransId="{26AB3904-D822-4A43-BCD0-6B3DA0B0DA44}"/>
    <dgm:cxn modelId="{87A149AE-6C59-4AC3-BAC6-60D97F36FAF4}" srcId="{0A28ECA9-62DC-4CD1-9B43-D26442571539}" destId="{B7649204-CCC0-4539-ACBF-650D326BF0DF}" srcOrd="1" destOrd="0" parTransId="{76A0C353-D867-497D-B34F-9BAAF1DC1E08}" sibTransId="{EFE96EA3-6618-459A-A9D5-4D5E2F3C9EB0}"/>
    <dgm:cxn modelId="{D3FD88C3-189A-4361-BD9E-076D18EF7A72}" type="presOf" srcId="{FBCD384F-7462-468C-989C-551C9F6C8D86}" destId="{53D2BD02-4945-4AFB-B2CB-483C9B2F5616}" srcOrd="0" destOrd="0" presId="urn:microsoft.com/office/officeart/2011/layout/ConvergingText"/>
    <dgm:cxn modelId="{27932DA8-4188-4EF5-A784-4FDA69A2B62B}" type="presParOf" srcId="{C2CA6826-4B79-4FD2-B6C7-DDB0E072043B}" destId="{6363BA2C-4CC4-4391-A068-5ACD5F565C40}" srcOrd="0" destOrd="0" presId="urn:microsoft.com/office/officeart/2011/layout/ConvergingText"/>
    <dgm:cxn modelId="{950A9F15-03C9-43A4-A550-DF67E89DC996}" type="presParOf" srcId="{6363BA2C-4CC4-4391-A068-5ACD5F565C40}" destId="{A3459283-17FC-4CCE-877C-99EDE973037C}" srcOrd="0" destOrd="0" presId="urn:microsoft.com/office/officeart/2011/layout/ConvergingText"/>
    <dgm:cxn modelId="{24D8EA06-88F1-4127-867A-9B7D64758C53}" type="presParOf" srcId="{6363BA2C-4CC4-4391-A068-5ACD5F565C40}" destId="{E594E99B-B98F-40EA-9C0A-9F448B5285A6}" srcOrd="1" destOrd="0" presId="urn:microsoft.com/office/officeart/2011/layout/ConvergingText"/>
    <dgm:cxn modelId="{00744852-9735-4EBF-97A7-44417D85A795}" type="presParOf" srcId="{6363BA2C-4CC4-4391-A068-5ACD5F565C40}" destId="{677B7A7D-1168-49A8-8C3C-4D543A21C6BE}" srcOrd="2" destOrd="0" presId="urn:microsoft.com/office/officeart/2011/layout/ConvergingText"/>
    <dgm:cxn modelId="{EFB47D22-BE31-48A4-B48A-C51322C367FF}" type="presParOf" srcId="{6363BA2C-4CC4-4391-A068-5ACD5F565C40}" destId="{EE7A566F-B9AC-4714-8DDE-44572715CAEB}" srcOrd="3" destOrd="0" presId="urn:microsoft.com/office/officeart/2011/layout/ConvergingText"/>
    <dgm:cxn modelId="{516B412D-C01C-4824-BA76-24C06FB4ADAE}" type="presParOf" srcId="{6363BA2C-4CC4-4391-A068-5ACD5F565C40}" destId="{C07E3813-DB88-483F-8AD4-0BB987AC9AFD}" srcOrd="4" destOrd="0" presId="urn:microsoft.com/office/officeart/2011/layout/ConvergingText"/>
    <dgm:cxn modelId="{068B4A01-3677-4ACE-8322-9C675568D037}" type="presParOf" srcId="{6363BA2C-4CC4-4391-A068-5ACD5F565C40}" destId="{4884F880-5739-436F-AB54-78C1A3AE78E0}" srcOrd="5" destOrd="0" presId="urn:microsoft.com/office/officeart/2011/layout/ConvergingText"/>
    <dgm:cxn modelId="{015BF462-ADA8-4BEF-A10E-430F86924C08}" type="presParOf" srcId="{6363BA2C-4CC4-4391-A068-5ACD5F565C40}" destId="{75F3F014-A751-405A-9AF9-C85FF2362374}" srcOrd="6" destOrd="0" presId="urn:microsoft.com/office/officeart/2011/layout/ConvergingText"/>
    <dgm:cxn modelId="{7FC52FED-CCDF-4470-A3BB-A2C34C8C4A9C}" type="presParOf" srcId="{6363BA2C-4CC4-4391-A068-5ACD5F565C40}" destId="{91E3179D-1D5B-4ECF-A652-FE2977A51EE5}" srcOrd="7" destOrd="0" presId="urn:microsoft.com/office/officeart/2011/layout/ConvergingText"/>
    <dgm:cxn modelId="{86916801-6F16-436F-8431-C58D2B644063}" type="presParOf" srcId="{6363BA2C-4CC4-4391-A068-5ACD5F565C40}" destId="{22803288-64F4-4563-9222-ADE86609BC36}" srcOrd="8" destOrd="0" presId="urn:microsoft.com/office/officeart/2011/layout/ConvergingText"/>
    <dgm:cxn modelId="{D09F9176-075D-481C-BA15-A5B802CF85CE}" type="presParOf" srcId="{6363BA2C-4CC4-4391-A068-5ACD5F565C40}" destId="{9585D608-7499-4232-AF5B-B9395BB3D544}" srcOrd="9" destOrd="0" presId="urn:microsoft.com/office/officeart/2011/layout/ConvergingText"/>
    <dgm:cxn modelId="{7E6D47E1-0BC8-4270-BEE5-22A688CFE0F1}" type="presParOf" srcId="{6363BA2C-4CC4-4391-A068-5ACD5F565C40}" destId="{7F1D6353-C805-4007-AD1A-9D77A04F6AD7}" srcOrd="10" destOrd="0" presId="urn:microsoft.com/office/officeart/2011/layout/ConvergingText"/>
    <dgm:cxn modelId="{E8F3C871-FF81-44FA-B956-75DE4D027E38}" type="presParOf" srcId="{6363BA2C-4CC4-4391-A068-5ACD5F565C40}" destId="{A3DE204C-1941-4A99-B52F-EC3E518F6AF4}" srcOrd="11" destOrd="0" presId="urn:microsoft.com/office/officeart/2011/layout/ConvergingText"/>
    <dgm:cxn modelId="{83F344E8-8E65-46FA-A1D1-896BE2927BF1}" type="presParOf" srcId="{6363BA2C-4CC4-4391-A068-5ACD5F565C40}" destId="{47898441-9DAD-4693-83C8-F981B8799F5A}" srcOrd="12" destOrd="0" presId="urn:microsoft.com/office/officeart/2011/layout/ConvergingText"/>
    <dgm:cxn modelId="{37344F69-180E-4C22-A9BD-4B616ECF2F58}" type="presParOf" srcId="{6363BA2C-4CC4-4391-A068-5ACD5F565C40}" destId="{7694965D-FA04-4773-99C1-07A2B05C5855}" srcOrd="13" destOrd="0" presId="urn:microsoft.com/office/officeart/2011/layout/ConvergingText"/>
    <dgm:cxn modelId="{848C4EAD-385C-409F-8C5C-3BCF4A733858}" type="presParOf" srcId="{6363BA2C-4CC4-4391-A068-5ACD5F565C40}" destId="{0E406537-E78D-42E4-B984-27E104F1175B}" srcOrd="14" destOrd="0" presId="urn:microsoft.com/office/officeart/2011/layout/ConvergingText"/>
    <dgm:cxn modelId="{50CFDF66-35B3-40F1-B846-2D8B684C3685}" type="presParOf" srcId="{6363BA2C-4CC4-4391-A068-5ACD5F565C40}" destId="{0A2FAA47-E8A2-4E5F-B0C5-F246730F3582}" srcOrd="15" destOrd="0" presId="urn:microsoft.com/office/officeart/2011/layout/ConvergingText"/>
    <dgm:cxn modelId="{21767C46-576B-4649-8EF6-31266FF263C6}" type="presParOf" srcId="{6363BA2C-4CC4-4391-A068-5ACD5F565C40}" destId="{2FF59CC8-081E-402C-95DB-54A747DFABAD}" srcOrd="16" destOrd="0" presId="urn:microsoft.com/office/officeart/2011/layout/ConvergingText"/>
    <dgm:cxn modelId="{85CD9E4E-AE70-44ED-BD59-67BAEC8AE538}" type="presParOf" srcId="{6363BA2C-4CC4-4391-A068-5ACD5F565C40}" destId="{AA8B636F-4C5B-42D0-A285-8FC15F382AFE}" srcOrd="17" destOrd="0" presId="urn:microsoft.com/office/officeart/2011/layout/ConvergingText"/>
    <dgm:cxn modelId="{A7125798-9AEB-4BEF-9DCC-5FB74A6C83EA}" type="presParOf" srcId="{6363BA2C-4CC4-4391-A068-5ACD5F565C40}" destId="{5656E025-78B5-410A-9939-4F54550ABD5D}" srcOrd="18" destOrd="0" presId="urn:microsoft.com/office/officeart/2011/layout/ConvergingText"/>
    <dgm:cxn modelId="{491D189E-7AC1-4A68-A4BB-19C375E6EE86}" type="presParOf" srcId="{6363BA2C-4CC4-4391-A068-5ACD5F565C40}" destId="{D8E2F8C0-28BA-4CE5-B2C0-A191E3BBE294}" srcOrd="19" destOrd="0" presId="urn:microsoft.com/office/officeart/2011/layout/ConvergingText"/>
    <dgm:cxn modelId="{D6936D75-8D85-4135-8507-7F2F26A85AEF}" type="presParOf" srcId="{6363BA2C-4CC4-4391-A068-5ACD5F565C40}" destId="{53D2BD02-4945-4AFB-B2CB-483C9B2F5616}" srcOrd="20" destOrd="0" presId="urn:microsoft.com/office/officeart/2011/layout/ConvergingText"/>
    <dgm:cxn modelId="{0E3CE8ED-4D47-4BC4-BF89-2340D928174F}" type="presParOf" srcId="{6363BA2C-4CC4-4391-A068-5ACD5F565C40}" destId="{D540698B-3DD2-4888-920E-2B01C25362AD}" srcOrd="21" destOrd="0" presId="urn:microsoft.com/office/officeart/2011/layout/ConvergingText"/>
    <dgm:cxn modelId="{AAB407E6-7075-4A09-8227-A92D59334300}" type="presParOf" srcId="{6363BA2C-4CC4-4391-A068-5ACD5F565C40}" destId="{A66A34E1-00B2-4664-A036-3744A6303540}" srcOrd="22" destOrd="0" presId="urn:microsoft.com/office/officeart/2011/layout/ConvergingText"/>
    <dgm:cxn modelId="{C565B1E1-9B15-4B36-B512-DB6282BA0EFE}" type="presParOf" srcId="{6363BA2C-4CC4-4391-A068-5ACD5F565C40}" destId="{6AC46B73-DC20-4125-BF62-F829D89474A3}" srcOrd="23" destOrd="0" presId="urn:microsoft.com/office/officeart/2011/layout/ConvergingText"/>
    <dgm:cxn modelId="{ECD994F6-3606-4B08-9AFA-B0ADEF72B2CF}" type="presParOf" srcId="{6363BA2C-4CC4-4391-A068-5ACD5F565C40}" destId="{7D89FCB9-C925-4900-B2E4-BD143DA2C42F}" srcOrd="24" destOrd="0" presId="urn:microsoft.com/office/officeart/2011/layout/ConvergingText"/>
    <dgm:cxn modelId="{2F87BA63-9FA7-4391-B9F6-CFA182F86476}" type="presParOf" srcId="{6363BA2C-4CC4-4391-A068-5ACD5F565C40}" destId="{1230E03D-0E91-4E67-91DF-C95BA241B70C}" srcOrd="25" destOrd="0" presId="urn:microsoft.com/office/officeart/2011/layout/ConvergingText"/>
    <dgm:cxn modelId="{A0B4A3BF-E72D-4C74-B78F-BAA09DBD4996}" type="presParOf" srcId="{6363BA2C-4CC4-4391-A068-5ACD5F565C40}" destId="{083F3956-8F1C-41A4-8821-6AE250F90EE1}" srcOrd="26" destOrd="0" presId="urn:microsoft.com/office/officeart/2011/layout/ConvergingText"/>
    <dgm:cxn modelId="{66781778-D0FE-4556-BBB8-10FCB2D2B0C9}" type="presParOf" srcId="{6363BA2C-4CC4-4391-A068-5ACD5F565C40}" destId="{F18376A3-2195-4643-BE35-E76A4D8CFC55}" srcOrd="27" destOrd="0" presId="urn:microsoft.com/office/officeart/2011/layout/ConvergingText"/>
    <dgm:cxn modelId="{DFE5A2AD-95C8-44E8-AE07-8CAFBAD4273D}" type="presParOf" srcId="{6363BA2C-4CC4-4391-A068-5ACD5F565C40}" destId="{16976D0F-C558-438D-A127-EA3B20C37C7D}" srcOrd="28" destOrd="0" presId="urn:microsoft.com/office/officeart/2011/layout/ConvergingText"/>
    <dgm:cxn modelId="{7716C819-D217-43E5-AD95-3AB0E0189FB6}" type="presParOf" srcId="{6363BA2C-4CC4-4391-A068-5ACD5F565C40}" destId="{30A656D9-7A62-4734-9A14-E02867564A99}" srcOrd="29" destOrd="0" presId="urn:microsoft.com/office/officeart/2011/layout/ConvergingText"/>
    <dgm:cxn modelId="{61E6062C-0B4C-48A5-9D95-D65A1A2AC042}" type="presParOf" srcId="{6363BA2C-4CC4-4391-A068-5ACD5F565C40}" destId="{9D66C9EB-01DC-404D-BCED-4A08794BA7E3}" srcOrd="30" destOrd="0" presId="urn:microsoft.com/office/officeart/2011/layout/ConvergingText"/>
    <dgm:cxn modelId="{613427DF-4FC3-4B0B-A2BA-FFD5FCA55E9B}" type="presParOf" srcId="{6363BA2C-4CC4-4391-A068-5ACD5F565C40}" destId="{39ECC360-68D3-4015-8E85-9ABC11C0F7A8}" srcOrd="31" destOrd="0" presId="urn:microsoft.com/office/officeart/2011/layout/ConvergingText"/>
    <dgm:cxn modelId="{05032C1B-A351-47D6-8B0D-36B726E5404B}" type="presParOf" srcId="{6363BA2C-4CC4-4391-A068-5ACD5F565C40}" destId="{3A5A6F41-E85A-4261-9457-F700902A2D5F}" srcOrd="32" destOrd="0" presId="urn:microsoft.com/office/officeart/2011/layout/ConvergingText"/>
    <dgm:cxn modelId="{C3C6C09A-390F-4270-9567-47AAD29EEA61}" type="presParOf" srcId="{6363BA2C-4CC4-4391-A068-5ACD5F565C40}" destId="{D0EAAA24-2065-4EB5-9B8D-CD4854B1B78C}" srcOrd="33" destOrd="0" presId="urn:microsoft.com/office/officeart/2011/layout/ConvergingText"/>
    <dgm:cxn modelId="{EDF2A925-0EBC-410F-8EF3-382F50AF3944}" type="presParOf" srcId="{6363BA2C-4CC4-4391-A068-5ACD5F565C40}" destId="{88C00D27-3F76-42CC-8ADA-85F804B9A082}" srcOrd="34" destOrd="0" presId="urn:microsoft.com/office/officeart/2011/layout/ConvergingText"/>
    <dgm:cxn modelId="{EB78F8E0-0019-4028-A7AF-C5C781610E01}" type="presParOf" srcId="{6363BA2C-4CC4-4391-A068-5ACD5F565C40}" destId="{E671846E-B7CE-4D45-8999-F910D53EEAE4}" srcOrd="35" destOrd="0" presId="urn:microsoft.com/office/officeart/2011/layout/ConvergingText"/>
    <dgm:cxn modelId="{BA4C03A7-07BD-4435-942D-178CE13F31F8}" type="presParOf" srcId="{6363BA2C-4CC4-4391-A068-5ACD5F565C40}" destId="{3CF8F436-472C-4E59-92DB-7A131E4CFD64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83F382-80D8-4F84-A1D4-8AE978E10CD6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BCFB148-8347-478D-BAA0-A88BB2387B08}">
      <dgm:prSet phldrT="[Text]"/>
      <dgm:spPr/>
      <dgm:t>
        <a:bodyPr/>
        <a:lstStyle/>
        <a:p>
          <a:r>
            <a:rPr lang="en-GB" dirty="0"/>
            <a:t>TEXT</a:t>
          </a:r>
        </a:p>
      </dgm:t>
    </dgm:pt>
    <dgm:pt modelId="{FD99670F-EF88-4DE7-8EA9-41BD799354D1}" type="parTrans" cxnId="{A660702F-5EDB-4AC9-A604-67C935072DC0}">
      <dgm:prSet/>
      <dgm:spPr/>
      <dgm:t>
        <a:bodyPr/>
        <a:lstStyle/>
        <a:p>
          <a:endParaRPr lang="en-GB"/>
        </a:p>
      </dgm:t>
    </dgm:pt>
    <dgm:pt modelId="{B1B35BCC-8ED0-4E4B-85D9-5FD9CDBC4D67}" type="sibTrans" cxnId="{A660702F-5EDB-4AC9-A604-67C935072DC0}">
      <dgm:prSet/>
      <dgm:spPr/>
      <dgm:t>
        <a:bodyPr/>
        <a:lstStyle/>
        <a:p>
          <a:endParaRPr lang="en-GB"/>
        </a:p>
      </dgm:t>
    </dgm:pt>
    <dgm:pt modelId="{424C47FC-7425-464C-B0D1-9FD578465A9F}">
      <dgm:prSet phldrT="[Text]"/>
      <dgm:spPr/>
      <dgm:t>
        <a:bodyPr/>
        <a:lstStyle/>
        <a:p>
          <a:r>
            <a:rPr lang="en-GB" dirty="0"/>
            <a:t>NER</a:t>
          </a:r>
        </a:p>
      </dgm:t>
    </dgm:pt>
    <dgm:pt modelId="{BF0DF0F9-93C4-4A40-82E7-18894003551B}" type="parTrans" cxnId="{03E0B7F5-E2BD-4918-A94A-9F2563138ACD}">
      <dgm:prSet/>
      <dgm:spPr/>
      <dgm:t>
        <a:bodyPr/>
        <a:lstStyle/>
        <a:p>
          <a:endParaRPr lang="en-GB"/>
        </a:p>
      </dgm:t>
    </dgm:pt>
    <dgm:pt modelId="{F893B573-5278-47B3-BD04-30104972AF2B}" type="sibTrans" cxnId="{03E0B7F5-E2BD-4918-A94A-9F2563138ACD}">
      <dgm:prSet/>
      <dgm:spPr/>
      <dgm:t>
        <a:bodyPr/>
        <a:lstStyle/>
        <a:p>
          <a:endParaRPr lang="en-GB"/>
        </a:p>
      </dgm:t>
    </dgm:pt>
    <dgm:pt modelId="{C94BCAC9-CD62-4EEB-A9F7-6A6A5BC41C44}">
      <dgm:prSet phldrT="[Text]"/>
      <dgm:spPr/>
      <dgm:t>
        <a:bodyPr/>
        <a:lstStyle/>
        <a:p>
          <a:r>
            <a:rPr lang="en-GB" dirty="0"/>
            <a:t>RE</a:t>
          </a:r>
        </a:p>
      </dgm:t>
    </dgm:pt>
    <dgm:pt modelId="{BAEFF410-59D5-4CE9-B79F-D65700CCF721}" type="parTrans" cxnId="{79D91AD8-6F2A-4EFF-9330-287DA080E8D5}">
      <dgm:prSet/>
      <dgm:spPr/>
      <dgm:t>
        <a:bodyPr/>
        <a:lstStyle/>
        <a:p>
          <a:endParaRPr lang="en-GB"/>
        </a:p>
      </dgm:t>
    </dgm:pt>
    <dgm:pt modelId="{1DA970C6-98EE-4BAA-97D9-7DEDBB0300F8}" type="sibTrans" cxnId="{79D91AD8-6F2A-4EFF-9330-287DA080E8D5}">
      <dgm:prSet/>
      <dgm:spPr/>
      <dgm:t>
        <a:bodyPr/>
        <a:lstStyle/>
        <a:p>
          <a:endParaRPr lang="en-GB"/>
        </a:p>
      </dgm:t>
    </dgm:pt>
    <dgm:pt modelId="{F1729E52-7BDD-48EE-BAA1-6A25C07D9B72}">
      <dgm:prSet phldrT="[Text]"/>
      <dgm:spPr/>
      <dgm:t>
        <a:bodyPr/>
        <a:lstStyle/>
        <a:p>
          <a:r>
            <a:rPr lang="en-GB" dirty="0"/>
            <a:t>Intermediate</a:t>
          </a:r>
        </a:p>
      </dgm:t>
    </dgm:pt>
    <dgm:pt modelId="{2BCE3C6E-411F-44AE-8FBE-38A5F5D86367}" type="parTrans" cxnId="{EB0A3AC4-92AC-4E4E-BF6C-CF2450E4F38C}">
      <dgm:prSet/>
      <dgm:spPr/>
      <dgm:t>
        <a:bodyPr/>
        <a:lstStyle/>
        <a:p>
          <a:endParaRPr lang="en-GB"/>
        </a:p>
      </dgm:t>
    </dgm:pt>
    <dgm:pt modelId="{449EF2FE-F220-4BDD-A070-57ED2E9DEAD3}" type="sibTrans" cxnId="{EB0A3AC4-92AC-4E4E-BF6C-CF2450E4F38C}">
      <dgm:prSet/>
      <dgm:spPr/>
      <dgm:t>
        <a:bodyPr/>
        <a:lstStyle/>
        <a:p>
          <a:endParaRPr lang="en-GB"/>
        </a:p>
      </dgm:t>
    </dgm:pt>
    <dgm:pt modelId="{B92C4A24-DCC9-4350-BC2C-FE3AA89666C3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937498FE-DE71-4BC5-A48C-BA41C0D7AD25}" type="parTrans" cxnId="{FFFF3F1A-1708-4B23-8B1F-3256EA70C972}">
      <dgm:prSet/>
      <dgm:spPr/>
      <dgm:t>
        <a:bodyPr/>
        <a:lstStyle/>
        <a:p>
          <a:endParaRPr lang="en-GB"/>
        </a:p>
      </dgm:t>
    </dgm:pt>
    <dgm:pt modelId="{0EB7BA12-4F74-4C10-938E-C18A769236EB}" type="sibTrans" cxnId="{FFFF3F1A-1708-4B23-8B1F-3256EA70C972}">
      <dgm:prSet/>
      <dgm:spPr/>
      <dgm:t>
        <a:bodyPr/>
        <a:lstStyle/>
        <a:p>
          <a:endParaRPr lang="en-GB"/>
        </a:p>
      </dgm:t>
    </dgm:pt>
    <dgm:pt modelId="{F8C9DC7A-E729-41F0-B33E-D6865B8DFD4A}">
      <dgm:prSet phldrT="[Text]"/>
      <dgm:spPr/>
      <dgm:t>
        <a:bodyPr/>
        <a:lstStyle/>
        <a:p>
          <a:r>
            <a:rPr lang="en-GB" dirty="0"/>
            <a:t>SRO</a:t>
          </a:r>
        </a:p>
      </dgm:t>
    </dgm:pt>
    <dgm:pt modelId="{FB2FF6FF-DFD0-48F5-AA65-E84A43E777C7}" type="parTrans" cxnId="{DC675B65-2BE0-4E7E-9AD4-6F5B5F728C1A}">
      <dgm:prSet/>
      <dgm:spPr/>
      <dgm:t>
        <a:bodyPr/>
        <a:lstStyle/>
        <a:p>
          <a:endParaRPr lang="en-GB"/>
        </a:p>
      </dgm:t>
    </dgm:pt>
    <dgm:pt modelId="{097ACC8A-B650-4CD3-B5E2-9C41BED5D7EA}" type="sibTrans" cxnId="{DC675B65-2BE0-4E7E-9AD4-6F5B5F728C1A}">
      <dgm:prSet/>
      <dgm:spPr/>
      <dgm:t>
        <a:bodyPr/>
        <a:lstStyle/>
        <a:p>
          <a:endParaRPr lang="en-GB"/>
        </a:p>
      </dgm:t>
    </dgm:pt>
    <dgm:pt modelId="{6B5B55AE-F8AE-4990-A62A-A8BDB7B03A29}">
      <dgm:prSet phldrT="[Text]"/>
      <dgm:spPr/>
      <dgm:t>
        <a:bodyPr/>
        <a:lstStyle/>
        <a:p>
          <a:r>
            <a:rPr lang="en-GB" dirty="0"/>
            <a:t>STIX 2.1</a:t>
          </a:r>
        </a:p>
      </dgm:t>
    </dgm:pt>
    <dgm:pt modelId="{3056BDC8-A62D-454F-AB1F-ABABC0F57B67}" type="parTrans" cxnId="{8B93FA13-702D-446F-A5FF-7C16DAE482FA}">
      <dgm:prSet/>
      <dgm:spPr/>
      <dgm:t>
        <a:bodyPr/>
        <a:lstStyle/>
        <a:p>
          <a:endParaRPr lang="en-GB"/>
        </a:p>
      </dgm:t>
    </dgm:pt>
    <dgm:pt modelId="{79DF3CA4-6E1E-4791-A425-4BF405E764AA}" type="sibTrans" cxnId="{8B93FA13-702D-446F-A5FF-7C16DAE482FA}">
      <dgm:prSet/>
      <dgm:spPr/>
      <dgm:t>
        <a:bodyPr/>
        <a:lstStyle/>
        <a:p>
          <a:endParaRPr lang="en-GB"/>
        </a:p>
      </dgm:t>
    </dgm:pt>
    <dgm:pt modelId="{D0A9E410-AFA3-49FD-B943-5A253AC9AC34}" type="pres">
      <dgm:prSet presAssocID="{E183F382-80D8-4F84-A1D4-8AE978E10CD6}" presName="Name0" presStyleCnt="0">
        <dgm:presLayoutVars>
          <dgm:dir/>
          <dgm:animLvl val="lvl"/>
          <dgm:resizeHandles val="exact"/>
        </dgm:presLayoutVars>
      </dgm:prSet>
      <dgm:spPr/>
    </dgm:pt>
    <dgm:pt modelId="{FE1F547C-16CF-4978-A4DC-DBEA8A8E101A}" type="pres">
      <dgm:prSet presAssocID="{6B5B55AE-F8AE-4990-A62A-A8BDB7B03A29}" presName="boxAndChildren" presStyleCnt="0"/>
      <dgm:spPr/>
    </dgm:pt>
    <dgm:pt modelId="{EA2353CF-BD42-4F52-8B08-1FC694B4CF3E}" type="pres">
      <dgm:prSet presAssocID="{6B5B55AE-F8AE-4990-A62A-A8BDB7B03A29}" presName="parentTextBox" presStyleLbl="node1" presStyleIdx="0" presStyleCnt="3"/>
      <dgm:spPr/>
    </dgm:pt>
    <dgm:pt modelId="{C8FF9297-392F-4C51-AF8A-2AE60B609050}" type="pres">
      <dgm:prSet presAssocID="{449EF2FE-F220-4BDD-A070-57ED2E9DEAD3}" presName="sp" presStyleCnt="0"/>
      <dgm:spPr/>
    </dgm:pt>
    <dgm:pt modelId="{10D67335-01A6-4C93-BE6E-E987FEDC1EB7}" type="pres">
      <dgm:prSet presAssocID="{F1729E52-7BDD-48EE-BAA1-6A25C07D9B72}" presName="arrowAndChildren" presStyleCnt="0"/>
      <dgm:spPr/>
    </dgm:pt>
    <dgm:pt modelId="{42619D1A-5257-4030-BCB9-644E17AB6B3C}" type="pres">
      <dgm:prSet presAssocID="{F1729E52-7BDD-48EE-BAA1-6A25C07D9B72}" presName="parentTextArrow" presStyleLbl="node1" presStyleIdx="0" presStyleCnt="3"/>
      <dgm:spPr/>
    </dgm:pt>
    <dgm:pt modelId="{AA82A1EE-38D9-48FF-BDE4-F2A606D16CEB}" type="pres">
      <dgm:prSet presAssocID="{F1729E52-7BDD-48EE-BAA1-6A25C07D9B72}" presName="arrow" presStyleLbl="node1" presStyleIdx="1" presStyleCnt="3"/>
      <dgm:spPr/>
    </dgm:pt>
    <dgm:pt modelId="{ECBC8B66-700C-4A56-9226-46DD16DB7FCE}" type="pres">
      <dgm:prSet presAssocID="{F1729E52-7BDD-48EE-BAA1-6A25C07D9B72}" presName="descendantArrow" presStyleCnt="0"/>
      <dgm:spPr/>
    </dgm:pt>
    <dgm:pt modelId="{9341E891-AC86-44FB-A779-CC586CB60C7C}" type="pres">
      <dgm:prSet presAssocID="{B92C4A24-DCC9-4350-BC2C-FE3AA89666C3}" presName="childTextArrow" presStyleLbl="fgAccFollowNode1" presStyleIdx="0" presStyleCnt="4">
        <dgm:presLayoutVars>
          <dgm:bulletEnabled val="1"/>
        </dgm:presLayoutVars>
      </dgm:prSet>
      <dgm:spPr/>
    </dgm:pt>
    <dgm:pt modelId="{5B46045D-7732-492C-A35B-9CCEA9086618}" type="pres">
      <dgm:prSet presAssocID="{F8C9DC7A-E729-41F0-B33E-D6865B8DFD4A}" presName="childTextArrow" presStyleLbl="fgAccFollowNode1" presStyleIdx="1" presStyleCnt="4">
        <dgm:presLayoutVars>
          <dgm:bulletEnabled val="1"/>
        </dgm:presLayoutVars>
      </dgm:prSet>
      <dgm:spPr/>
    </dgm:pt>
    <dgm:pt modelId="{B6CCEB82-E288-4243-9741-E6BF340867E2}" type="pres">
      <dgm:prSet presAssocID="{B1B35BCC-8ED0-4E4B-85D9-5FD9CDBC4D67}" presName="sp" presStyleCnt="0"/>
      <dgm:spPr/>
    </dgm:pt>
    <dgm:pt modelId="{FEA6093F-5290-4494-9FE9-BCD7E2DBFD07}" type="pres">
      <dgm:prSet presAssocID="{4BCFB148-8347-478D-BAA0-A88BB2387B08}" presName="arrowAndChildren" presStyleCnt="0"/>
      <dgm:spPr/>
    </dgm:pt>
    <dgm:pt modelId="{1EE6B067-438C-46CE-BA89-75C05605B854}" type="pres">
      <dgm:prSet presAssocID="{4BCFB148-8347-478D-BAA0-A88BB2387B08}" presName="parentTextArrow" presStyleLbl="node1" presStyleIdx="1" presStyleCnt="3"/>
      <dgm:spPr/>
    </dgm:pt>
    <dgm:pt modelId="{C1E1760F-22E1-4FC3-9A7B-04EAEA69941E}" type="pres">
      <dgm:prSet presAssocID="{4BCFB148-8347-478D-BAA0-A88BB2387B08}" presName="arrow" presStyleLbl="node1" presStyleIdx="2" presStyleCnt="3"/>
      <dgm:spPr/>
    </dgm:pt>
    <dgm:pt modelId="{C3751147-A0DD-4476-BB4A-C9E880554F44}" type="pres">
      <dgm:prSet presAssocID="{4BCFB148-8347-478D-BAA0-A88BB2387B08}" presName="descendantArrow" presStyleCnt="0"/>
      <dgm:spPr/>
    </dgm:pt>
    <dgm:pt modelId="{131E91D7-C9CA-42A2-B97E-7FAED18EA767}" type="pres">
      <dgm:prSet presAssocID="{424C47FC-7425-464C-B0D1-9FD578465A9F}" presName="childTextArrow" presStyleLbl="fgAccFollowNode1" presStyleIdx="2" presStyleCnt="4">
        <dgm:presLayoutVars>
          <dgm:bulletEnabled val="1"/>
        </dgm:presLayoutVars>
      </dgm:prSet>
      <dgm:spPr/>
    </dgm:pt>
    <dgm:pt modelId="{9A314556-90EB-4972-B2F7-E6D9DE42A801}" type="pres">
      <dgm:prSet presAssocID="{C94BCAC9-CD62-4EEB-A9F7-6A6A5BC41C44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8B93FA13-702D-446F-A5FF-7C16DAE482FA}" srcId="{E183F382-80D8-4F84-A1D4-8AE978E10CD6}" destId="{6B5B55AE-F8AE-4990-A62A-A8BDB7B03A29}" srcOrd="2" destOrd="0" parTransId="{3056BDC8-A62D-454F-AB1F-ABABC0F57B67}" sibTransId="{79DF3CA4-6E1E-4791-A425-4BF405E764AA}"/>
    <dgm:cxn modelId="{FFFF3F1A-1708-4B23-8B1F-3256EA70C972}" srcId="{F1729E52-7BDD-48EE-BAA1-6A25C07D9B72}" destId="{B92C4A24-DCC9-4350-BC2C-FE3AA89666C3}" srcOrd="0" destOrd="0" parTransId="{937498FE-DE71-4BC5-A48C-BA41C0D7AD25}" sibTransId="{0EB7BA12-4F74-4C10-938E-C18A769236EB}"/>
    <dgm:cxn modelId="{A660702F-5EDB-4AC9-A604-67C935072DC0}" srcId="{E183F382-80D8-4F84-A1D4-8AE978E10CD6}" destId="{4BCFB148-8347-478D-BAA0-A88BB2387B08}" srcOrd="0" destOrd="0" parTransId="{FD99670F-EF88-4DE7-8EA9-41BD799354D1}" sibTransId="{B1B35BCC-8ED0-4E4B-85D9-5FD9CDBC4D67}"/>
    <dgm:cxn modelId="{30E20F35-29D5-428F-939F-F42D786F14D2}" type="presOf" srcId="{C94BCAC9-CD62-4EEB-A9F7-6A6A5BC41C44}" destId="{9A314556-90EB-4972-B2F7-E6D9DE42A801}" srcOrd="0" destOrd="0" presId="urn:microsoft.com/office/officeart/2005/8/layout/process4"/>
    <dgm:cxn modelId="{E6F3B23E-0C31-443A-ABEA-1A75FECA225F}" type="presOf" srcId="{6B5B55AE-F8AE-4990-A62A-A8BDB7B03A29}" destId="{EA2353CF-BD42-4F52-8B08-1FC694B4CF3E}" srcOrd="0" destOrd="0" presId="urn:microsoft.com/office/officeart/2005/8/layout/process4"/>
    <dgm:cxn modelId="{AE851F54-D674-4B26-9AD8-6D865FF27A16}" type="presOf" srcId="{F1729E52-7BDD-48EE-BAA1-6A25C07D9B72}" destId="{AA82A1EE-38D9-48FF-BDE4-F2A606D16CEB}" srcOrd="1" destOrd="0" presId="urn:microsoft.com/office/officeart/2005/8/layout/process4"/>
    <dgm:cxn modelId="{DC675B65-2BE0-4E7E-9AD4-6F5B5F728C1A}" srcId="{F1729E52-7BDD-48EE-BAA1-6A25C07D9B72}" destId="{F8C9DC7A-E729-41F0-B33E-D6865B8DFD4A}" srcOrd="1" destOrd="0" parTransId="{FB2FF6FF-DFD0-48F5-AA65-E84A43E777C7}" sibTransId="{097ACC8A-B650-4CD3-B5E2-9C41BED5D7EA}"/>
    <dgm:cxn modelId="{BDA06986-061F-4F43-9471-26D729180F05}" type="presOf" srcId="{B92C4A24-DCC9-4350-BC2C-FE3AA89666C3}" destId="{9341E891-AC86-44FB-A779-CC586CB60C7C}" srcOrd="0" destOrd="0" presId="urn:microsoft.com/office/officeart/2005/8/layout/process4"/>
    <dgm:cxn modelId="{06E3AD8F-969E-4A7D-A7F6-7FEF22B94443}" type="presOf" srcId="{4BCFB148-8347-478D-BAA0-A88BB2387B08}" destId="{C1E1760F-22E1-4FC3-9A7B-04EAEA69941E}" srcOrd="1" destOrd="0" presId="urn:microsoft.com/office/officeart/2005/8/layout/process4"/>
    <dgm:cxn modelId="{AC6D2FAC-8C93-4845-A24B-F288E9951539}" type="presOf" srcId="{F1729E52-7BDD-48EE-BAA1-6A25C07D9B72}" destId="{42619D1A-5257-4030-BCB9-644E17AB6B3C}" srcOrd="0" destOrd="0" presId="urn:microsoft.com/office/officeart/2005/8/layout/process4"/>
    <dgm:cxn modelId="{031471B0-AC26-4795-A198-25E47C88A30E}" type="presOf" srcId="{F8C9DC7A-E729-41F0-B33E-D6865B8DFD4A}" destId="{5B46045D-7732-492C-A35B-9CCEA9086618}" srcOrd="0" destOrd="0" presId="urn:microsoft.com/office/officeart/2005/8/layout/process4"/>
    <dgm:cxn modelId="{EB0A3AC4-92AC-4E4E-BF6C-CF2450E4F38C}" srcId="{E183F382-80D8-4F84-A1D4-8AE978E10CD6}" destId="{F1729E52-7BDD-48EE-BAA1-6A25C07D9B72}" srcOrd="1" destOrd="0" parTransId="{2BCE3C6E-411F-44AE-8FBE-38A5F5D86367}" sibTransId="{449EF2FE-F220-4BDD-A070-57ED2E9DEAD3}"/>
    <dgm:cxn modelId="{79D91AD8-6F2A-4EFF-9330-287DA080E8D5}" srcId="{4BCFB148-8347-478D-BAA0-A88BB2387B08}" destId="{C94BCAC9-CD62-4EEB-A9F7-6A6A5BC41C44}" srcOrd="1" destOrd="0" parTransId="{BAEFF410-59D5-4CE9-B79F-D65700CCF721}" sibTransId="{1DA970C6-98EE-4BAA-97D9-7DEDBB0300F8}"/>
    <dgm:cxn modelId="{94254BE0-F093-4B00-A517-355677DB1F5E}" type="presOf" srcId="{4BCFB148-8347-478D-BAA0-A88BB2387B08}" destId="{1EE6B067-438C-46CE-BA89-75C05605B854}" srcOrd="0" destOrd="0" presId="urn:microsoft.com/office/officeart/2005/8/layout/process4"/>
    <dgm:cxn modelId="{145F6CE9-7609-484F-8D46-E6F6D5DA04C3}" type="presOf" srcId="{424C47FC-7425-464C-B0D1-9FD578465A9F}" destId="{131E91D7-C9CA-42A2-B97E-7FAED18EA767}" srcOrd="0" destOrd="0" presId="urn:microsoft.com/office/officeart/2005/8/layout/process4"/>
    <dgm:cxn modelId="{03E0B7F5-E2BD-4918-A94A-9F2563138ACD}" srcId="{4BCFB148-8347-478D-BAA0-A88BB2387B08}" destId="{424C47FC-7425-464C-B0D1-9FD578465A9F}" srcOrd="0" destOrd="0" parTransId="{BF0DF0F9-93C4-4A40-82E7-18894003551B}" sibTransId="{F893B573-5278-47B3-BD04-30104972AF2B}"/>
    <dgm:cxn modelId="{23702AFA-7420-406A-A9A6-92ED3B594B59}" type="presOf" srcId="{E183F382-80D8-4F84-A1D4-8AE978E10CD6}" destId="{D0A9E410-AFA3-49FD-B943-5A253AC9AC34}" srcOrd="0" destOrd="0" presId="urn:microsoft.com/office/officeart/2005/8/layout/process4"/>
    <dgm:cxn modelId="{BA2E178B-DBF3-44C6-9971-D26E0902CDFC}" type="presParOf" srcId="{D0A9E410-AFA3-49FD-B943-5A253AC9AC34}" destId="{FE1F547C-16CF-4978-A4DC-DBEA8A8E101A}" srcOrd="0" destOrd="0" presId="urn:microsoft.com/office/officeart/2005/8/layout/process4"/>
    <dgm:cxn modelId="{84F7379D-6993-4517-8596-56E64F26ABA1}" type="presParOf" srcId="{FE1F547C-16CF-4978-A4DC-DBEA8A8E101A}" destId="{EA2353CF-BD42-4F52-8B08-1FC694B4CF3E}" srcOrd="0" destOrd="0" presId="urn:microsoft.com/office/officeart/2005/8/layout/process4"/>
    <dgm:cxn modelId="{17137DBA-65F1-4B4D-A578-A1B4DA5E4805}" type="presParOf" srcId="{D0A9E410-AFA3-49FD-B943-5A253AC9AC34}" destId="{C8FF9297-392F-4C51-AF8A-2AE60B609050}" srcOrd="1" destOrd="0" presId="urn:microsoft.com/office/officeart/2005/8/layout/process4"/>
    <dgm:cxn modelId="{C80C5F00-BB1E-4607-8D35-9568CB5BF32F}" type="presParOf" srcId="{D0A9E410-AFA3-49FD-B943-5A253AC9AC34}" destId="{10D67335-01A6-4C93-BE6E-E987FEDC1EB7}" srcOrd="2" destOrd="0" presId="urn:microsoft.com/office/officeart/2005/8/layout/process4"/>
    <dgm:cxn modelId="{B370B017-BC87-408A-BC02-7E90595057D8}" type="presParOf" srcId="{10D67335-01A6-4C93-BE6E-E987FEDC1EB7}" destId="{42619D1A-5257-4030-BCB9-644E17AB6B3C}" srcOrd="0" destOrd="0" presId="urn:microsoft.com/office/officeart/2005/8/layout/process4"/>
    <dgm:cxn modelId="{919FF965-ECA0-426F-9915-2C27268B099A}" type="presParOf" srcId="{10D67335-01A6-4C93-BE6E-E987FEDC1EB7}" destId="{AA82A1EE-38D9-48FF-BDE4-F2A606D16CEB}" srcOrd="1" destOrd="0" presId="urn:microsoft.com/office/officeart/2005/8/layout/process4"/>
    <dgm:cxn modelId="{F41D9037-79C7-4319-8E26-8D71766356FA}" type="presParOf" srcId="{10D67335-01A6-4C93-BE6E-E987FEDC1EB7}" destId="{ECBC8B66-700C-4A56-9226-46DD16DB7FCE}" srcOrd="2" destOrd="0" presId="urn:microsoft.com/office/officeart/2005/8/layout/process4"/>
    <dgm:cxn modelId="{1704983A-FC33-4E71-A4BE-5232C6A1D8E0}" type="presParOf" srcId="{ECBC8B66-700C-4A56-9226-46DD16DB7FCE}" destId="{9341E891-AC86-44FB-A779-CC586CB60C7C}" srcOrd="0" destOrd="0" presId="urn:microsoft.com/office/officeart/2005/8/layout/process4"/>
    <dgm:cxn modelId="{F94B046E-831F-4941-8001-16693F127975}" type="presParOf" srcId="{ECBC8B66-700C-4A56-9226-46DD16DB7FCE}" destId="{5B46045D-7732-492C-A35B-9CCEA9086618}" srcOrd="1" destOrd="0" presId="urn:microsoft.com/office/officeart/2005/8/layout/process4"/>
    <dgm:cxn modelId="{6C44A90A-B1A3-4CFB-A33B-649450C9BF9A}" type="presParOf" srcId="{D0A9E410-AFA3-49FD-B943-5A253AC9AC34}" destId="{B6CCEB82-E288-4243-9741-E6BF340867E2}" srcOrd="3" destOrd="0" presId="urn:microsoft.com/office/officeart/2005/8/layout/process4"/>
    <dgm:cxn modelId="{EF9ACB26-F1F2-405E-AB1C-EE06EC01F50F}" type="presParOf" srcId="{D0A9E410-AFA3-49FD-B943-5A253AC9AC34}" destId="{FEA6093F-5290-4494-9FE9-BCD7E2DBFD07}" srcOrd="4" destOrd="0" presId="urn:microsoft.com/office/officeart/2005/8/layout/process4"/>
    <dgm:cxn modelId="{BC0CACA4-D652-4836-9953-B5B7FC5FF288}" type="presParOf" srcId="{FEA6093F-5290-4494-9FE9-BCD7E2DBFD07}" destId="{1EE6B067-438C-46CE-BA89-75C05605B854}" srcOrd="0" destOrd="0" presId="urn:microsoft.com/office/officeart/2005/8/layout/process4"/>
    <dgm:cxn modelId="{71066C07-93C2-4A2A-BD57-235AF40B5230}" type="presParOf" srcId="{FEA6093F-5290-4494-9FE9-BCD7E2DBFD07}" destId="{C1E1760F-22E1-4FC3-9A7B-04EAEA69941E}" srcOrd="1" destOrd="0" presId="urn:microsoft.com/office/officeart/2005/8/layout/process4"/>
    <dgm:cxn modelId="{DAEC10C8-4E7D-4F32-B1C9-FADC0358BAFE}" type="presParOf" srcId="{FEA6093F-5290-4494-9FE9-BCD7E2DBFD07}" destId="{C3751147-A0DD-4476-BB4A-C9E880554F44}" srcOrd="2" destOrd="0" presId="urn:microsoft.com/office/officeart/2005/8/layout/process4"/>
    <dgm:cxn modelId="{33AA1967-DFC1-4916-8AA6-BA18E9948E71}" type="presParOf" srcId="{C3751147-A0DD-4476-BB4A-C9E880554F44}" destId="{131E91D7-C9CA-42A2-B97E-7FAED18EA767}" srcOrd="0" destOrd="0" presId="urn:microsoft.com/office/officeart/2005/8/layout/process4"/>
    <dgm:cxn modelId="{D5ED8A7C-3F86-4AA9-8F7C-4FFD216ACF20}" type="presParOf" srcId="{C3751147-A0DD-4476-BB4A-C9E880554F44}" destId="{9A314556-90EB-4972-B2F7-E6D9DE42A801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BD22BA-4977-4186-B86D-213FC9DB750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71F10E9-EF89-482E-AD92-D0C8C383DD46}">
      <dgm:prSet/>
      <dgm:spPr/>
      <dgm:t>
        <a:bodyPr/>
        <a:lstStyle/>
        <a:p>
          <a:r>
            <a:rPr lang="en-US"/>
            <a:t>LLMs are super interesting, but without benchmarks, it’s like flying without radar and without GPS: you are nearly blind</a:t>
          </a:r>
        </a:p>
      </dgm:t>
    </dgm:pt>
    <dgm:pt modelId="{B9132303-D798-484A-BBC6-46C18DE1DA8D}" type="parTrans" cxnId="{6A77D05A-B423-4193-AD6E-BF45B59EF658}">
      <dgm:prSet/>
      <dgm:spPr/>
      <dgm:t>
        <a:bodyPr/>
        <a:lstStyle/>
        <a:p>
          <a:endParaRPr lang="en-US"/>
        </a:p>
      </dgm:t>
    </dgm:pt>
    <dgm:pt modelId="{0004CC87-9F7A-4EDD-A42A-F4CA5D4756D9}" type="sibTrans" cxnId="{6A77D05A-B423-4193-AD6E-BF45B59EF658}">
      <dgm:prSet/>
      <dgm:spPr/>
      <dgm:t>
        <a:bodyPr/>
        <a:lstStyle/>
        <a:p>
          <a:endParaRPr lang="en-US"/>
        </a:p>
      </dgm:t>
    </dgm:pt>
    <dgm:pt modelId="{EB1B3BA2-4870-44EC-8125-E21971BC2F25}">
      <dgm:prSet/>
      <dgm:spPr/>
      <dgm:t>
        <a:bodyPr/>
        <a:lstStyle/>
        <a:p>
          <a:r>
            <a:rPr lang="en-US"/>
            <a:t>Creating good benchmarks is hard</a:t>
          </a:r>
        </a:p>
      </dgm:t>
    </dgm:pt>
    <dgm:pt modelId="{11F7985D-D5D9-4511-BD81-2C398399D134}" type="parTrans" cxnId="{863E8592-6D27-46D9-B7D4-413DBD62C3D9}">
      <dgm:prSet/>
      <dgm:spPr/>
      <dgm:t>
        <a:bodyPr/>
        <a:lstStyle/>
        <a:p>
          <a:endParaRPr lang="en-US"/>
        </a:p>
      </dgm:t>
    </dgm:pt>
    <dgm:pt modelId="{7D05CEC5-005E-4E18-A253-68A6A05BE9B7}" type="sibTrans" cxnId="{863E8592-6D27-46D9-B7D4-413DBD62C3D9}">
      <dgm:prSet/>
      <dgm:spPr/>
      <dgm:t>
        <a:bodyPr/>
        <a:lstStyle/>
        <a:p>
          <a:endParaRPr lang="en-US"/>
        </a:p>
      </dgm:t>
    </dgm:pt>
    <dgm:pt modelId="{6539FD5F-D249-405F-B7C2-811EF1E8A84C}">
      <dgm:prSet/>
      <dgm:spPr/>
      <dgm:t>
        <a:bodyPr/>
        <a:lstStyle/>
        <a:p>
          <a:r>
            <a:rPr lang="en-US"/>
            <a:t>No specific CTI benchmark existed </a:t>
          </a:r>
        </a:p>
      </dgm:t>
    </dgm:pt>
    <dgm:pt modelId="{CA0C2C7C-F256-4154-B2FF-7B2257A50340}" type="parTrans" cxnId="{D47FBBE5-65D0-4AF4-8811-CAACA38014C4}">
      <dgm:prSet/>
      <dgm:spPr/>
      <dgm:t>
        <a:bodyPr/>
        <a:lstStyle/>
        <a:p>
          <a:endParaRPr lang="en-US"/>
        </a:p>
      </dgm:t>
    </dgm:pt>
    <dgm:pt modelId="{34DD6FF9-2362-4881-B103-3EADA5D3D128}" type="sibTrans" cxnId="{D47FBBE5-65D0-4AF4-8811-CAACA38014C4}">
      <dgm:prSet/>
      <dgm:spPr/>
      <dgm:t>
        <a:bodyPr/>
        <a:lstStyle/>
        <a:p>
          <a:endParaRPr lang="en-US"/>
        </a:p>
      </dgm:t>
    </dgm:pt>
    <dgm:pt modelId="{0D82A39D-79EB-4948-80B3-3C1E067BC936}">
      <dgm:prSet/>
      <dgm:spPr/>
      <dgm:t>
        <a:bodyPr/>
        <a:lstStyle/>
        <a:p>
          <a:r>
            <a:rPr lang="en-US"/>
            <a:t>We are attempting to create one, it’s WIP.</a:t>
          </a:r>
        </a:p>
      </dgm:t>
    </dgm:pt>
    <dgm:pt modelId="{0CDA8DCE-03B0-4053-95FF-B3DA5A4B5F40}" type="parTrans" cxnId="{43AAF253-EF40-4F5E-987F-30F61BB0E18D}">
      <dgm:prSet/>
      <dgm:spPr/>
      <dgm:t>
        <a:bodyPr/>
        <a:lstStyle/>
        <a:p>
          <a:endParaRPr lang="en-US"/>
        </a:p>
      </dgm:t>
    </dgm:pt>
    <dgm:pt modelId="{69A31393-B81A-4B93-9DD5-B28018DB1BE5}" type="sibTrans" cxnId="{43AAF253-EF40-4F5E-987F-30F61BB0E18D}">
      <dgm:prSet/>
      <dgm:spPr/>
      <dgm:t>
        <a:bodyPr/>
        <a:lstStyle/>
        <a:p>
          <a:endParaRPr lang="en-US"/>
        </a:p>
      </dgm:t>
    </dgm:pt>
    <dgm:pt modelId="{B23491F6-50A4-459E-8CCC-77188A9BC13F}">
      <dgm:prSet/>
      <dgm:spPr/>
      <dgm:t>
        <a:bodyPr/>
        <a:lstStyle/>
        <a:p>
          <a:r>
            <a:rPr lang="en-US"/>
            <a:t>We would like to get your help (NER)</a:t>
          </a:r>
        </a:p>
      </dgm:t>
    </dgm:pt>
    <dgm:pt modelId="{C3AABABB-D285-4E06-AD0E-480B50DD7102}" type="parTrans" cxnId="{0BD5F853-2142-456E-A8CF-016A6386A0A3}">
      <dgm:prSet/>
      <dgm:spPr/>
      <dgm:t>
        <a:bodyPr/>
        <a:lstStyle/>
        <a:p>
          <a:endParaRPr lang="en-US"/>
        </a:p>
      </dgm:t>
    </dgm:pt>
    <dgm:pt modelId="{1F3EC1E3-0130-4DA4-A57B-B3125522E77C}" type="sibTrans" cxnId="{0BD5F853-2142-456E-A8CF-016A6386A0A3}">
      <dgm:prSet/>
      <dgm:spPr/>
      <dgm:t>
        <a:bodyPr/>
        <a:lstStyle/>
        <a:p>
          <a:endParaRPr lang="en-US"/>
        </a:p>
      </dgm:t>
    </dgm:pt>
    <dgm:pt modelId="{1AED7618-04F1-4F8B-8430-63A5253E32B6}" type="pres">
      <dgm:prSet presAssocID="{87BD22BA-4977-4186-B86D-213FC9DB750E}" presName="linear" presStyleCnt="0">
        <dgm:presLayoutVars>
          <dgm:animLvl val="lvl"/>
          <dgm:resizeHandles val="exact"/>
        </dgm:presLayoutVars>
      </dgm:prSet>
      <dgm:spPr/>
    </dgm:pt>
    <dgm:pt modelId="{7186152C-693E-44C9-B5C1-816C2019F657}" type="pres">
      <dgm:prSet presAssocID="{571F10E9-EF89-482E-AD92-D0C8C383DD4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A8A199F-92BE-406C-8223-349756705CA9}" type="pres">
      <dgm:prSet presAssocID="{0004CC87-9F7A-4EDD-A42A-F4CA5D4756D9}" presName="spacer" presStyleCnt="0"/>
      <dgm:spPr/>
    </dgm:pt>
    <dgm:pt modelId="{7A53399B-047C-4A58-9E1A-97F84AF3943C}" type="pres">
      <dgm:prSet presAssocID="{EB1B3BA2-4870-44EC-8125-E21971BC2F2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013A21B-34BC-43E4-AF19-1ACF168DE498}" type="pres">
      <dgm:prSet presAssocID="{7D05CEC5-005E-4E18-A253-68A6A05BE9B7}" presName="spacer" presStyleCnt="0"/>
      <dgm:spPr/>
    </dgm:pt>
    <dgm:pt modelId="{26364D80-BE13-4008-AFA0-DF1C89A240A7}" type="pres">
      <dgm:prSet presAssocID="{6539FD5F-D249-405F-B7C2-811EF1E8A84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5583CF7-DD40-413A-A25C-797229353368}" type="pres">
      <dgm:prSet presAssocID="{34DD6FF9-2362-4881-B103-3EADA5D3D128}" presName="spacer" presStyleCnt="0"/>
      <dgm:spPr/>
    </dgm:pt>
    <dgm:pt modelId="{46E97488-074B-42A1-8BF2-07947A737610}" type="pres">
      <dgm:prSet presAssocID="{0D82A39D-79EB-4948-80B3-3C1E067BC93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BCC26B4-C801-41E3-A6D4-0166668F7F75}" type="pres">
      <dgm:prSet presAssocID="{69A31393-B81A-4B93-9DD5-B28018DB1BE5}" presName="spacer" presStyleCnt="0"/>
      <dgm:spPr/>
    </dgm:pt>
    <dgm:pt modelId="{AA00B8B5-EEFF-413B-AEA7-3121E2DF688F}" type="pres">
      <dgm:prSet presAssocID="{B23491F6-50A4-459E-8CCC-77188A9BC13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571D323-667C-41EC-89F6-8369AA5672C2}" type="presOf" srcId="{571F10E9-EF89-482E-AD92-D0C8C383DD46}" destId="{7186152C-693E-44C9-B5C1-816C2019F657}" srcOrd="0" destOrd="0" presId="urn:microsoft.com/office/officeart/2005/8/layout/vList2"/>
    <dgm:cxn modelId="{E9322242-0C7E-4C57-A243-D4CA4C38B406}" type="presOf" srcId="{87BD22BA-4977-4186-B86D-213FC9DB750E}" destId="{1AED7618-04F1-4F8B-8430-63A5253E32B6}" srcOrd="0" destOrd="0" presId="urn:microsoft.com/office/officeart/2005/8/layout/vList2"/>
    <dgm:cxn modelId="{C73D934C-7B99-486E-B76A-CADB6669C6AA}" type="presOf" srcId="{0D82A39D-79EB-4948-80B3-3C1E067BC936}" destId="{46E97488-074B-42A1-8BF2-07947A737610}" srcOrd="0" destOrd="0" presId="urn:microsoft.com/office/officeart/2005/8/layout/vList2"/>
    <dgm:cxn modelId="{43AAF253-EF40-4F5E-987F-30F61BB0E18D}" srcId="{87BD22BA-4977-4186-B86D-213FC9DB750E}" destId="{0D82A39D-79EB-4948-80B3-3C1E067BC936}" srcOrd="3" destOrd="0" parTransId="{0CDA8DCE-03B0-4053-95FF-B3DA5A4B5F40}" sibTransId="{69A31393-B81A-4B93-9DD5-B28018DB1BE5}"/>
    <dgm:cxn modelId="{0BD5F853-2142-456E-A8CF-016A6386A0A3}" srcId="{87BD22BA-4977-4186-B86D-213FC9DB750E}" destId="{B23491F6-50A4-459E-8CCC-77188A9BC13F}" srcOrd="4" destOrd="0" parTransId="{C3AABABB-D285-4E06-AD0E-480B50DD7102}" sibTransId="{1F3EC1E3-0130-4DA4-A57B-B3125522E77C}"/>
    <dgm:cxn modelId="{6A77D05A-B423-4193-AD6E-BF45B59EF658}" srcId="{87BD22BA-4977-4186-B86D-213FC9DB750E}" destId="{571F10E9-EF89-482E-AD92-D0C8C383DD46}" srcOrd="0" destOrd="0" parTransId="{B9132303-D798-484A-BBC6-46C18DE1DA8D}" sibTransId="{0004CC87-9F7A-4EDD-A42A-F4CA5D4756D9}"/>
    <dgm:cxn modelId="{A9E65371-3A9C-4238-BF8E-49F8DF8074E5}" type="presOf" srcId="{B23491F6-50A4-459E-8CCC-77188A9BC13F}" destId="{AA00B8B5-EEFF-413B-AEA7-3121E2DF688F}" srcOrd="0" destOrd="0" presId="urn:microsoft.com/office/officeart/2005/8/layout/vList2"/>
    <dgm:cxn modelId="{863E8592-6D27-46D9-B7D4-413DBD62C3D9}" srcId="{87BD22BA-4977-4186-B86D-213FC9DB750E}" destId="{EB1B3BA2-4870-44EC-8125-E21971BC2F25}" srcOrd="1" destOrd="0" parTransId="{11F7985D-D5D9-4511-BD81-2C398399D134}" sibTransId="{7D05CEC5-005E-4E18-A253-68A6A05BE9B7}"/>
    <dgm:cxn modelId="{73C39294-C6C3-4BC2-BD2C-DEA8D5681873}" type="presOf" srcId="{6539FD5F-D249-405F-B7C2-811EF1E8A84C}" destId="{26364D80-BE13-4008-AFA0-DF1C89A240A7}" srcOrd="0" destOrd="0" presId="urn:microsoft.com/office/officeart/2005/8/layout/vList2"/>
    <dgm:cxn modelId="{9B33F196-A851-4607-9921-90276017DE7F}" type="presOf" srcId="{EB1B3BA2-4870-44EC-8125-E21971BC2F25}" destId="{7A53399B-047C-4A58-9E1A-97F84AF3943C}" srcOrd="0" destOrd="0" presId="urn:microsoft.com/office/officeart/2005/8/layout/vList2"/>
    <dgm:cxn modelId="{D47FBBE5-65D0-4AF4-8811-CAACA38014C4}" srcId="{87BD22BA-4977-4186-B86D-213FC9DB750E}" destId="{6539FD5F-D249-405F-B7C2-811EF1E8A84C}" srcOrd="2" destOrd="0" parTransId="{CA0C2C7C-F256-4154-B2FF-7B2257A50340}" sibTransId="{34DD6FF9-2362-4881-B103-3EADA5D3D128}"/>
    <dgm:cxn modelId="{9C63E694-8CB3-40CF-A1EC-F68FB4F1D2ED}" type="presParOf" srcId="{1AED7618-04F1-4F8B-8430-63A5253E32B6}" destId="{7186152C-693E-44C9-B5C1-816C2019F657}" srcOrd="0" destOrd="0" presId="urn:microsoft.com/office/officeart/2005/8/layout/vList2"/>
    <dgm:cxn modelId="{84DD9666-F60A-4A47-89ED-91A625B0E80C}" type="presParOf" srcId="{1AED7618-04F1-4F8B-8430-63A5253E32B6}" destId="{6A8A199F-92BE-406C-8223-349756705CA9}" srcOrd="1" destOrd="0" presId="urn:microsoft.com/office/officeart/2005/8/layout/vList2"/>
    <dgm:cxn modelId="{497A8229-A270-45F1-87FF-BF498C6A6BC7}" type="presParOf" srcId="{1AED7618-04F1-4F8B-8430-63A5253E32B6}" destId="{7A53399B-047C-4A58-9E1A-97F84AF3943C}" srcOrd="2" destOrd="0" presId="urn:microsoft.com/office/officeart/2005/8/layout/vList2"/>
    <dgm:cxn modelId="{856E41A7-AE72-4CC0-B520-1DD830039E59}" type="presParOf" srcId="{1AED7618-04F1-4F8B-8430-63A5253E32B6}" destId="{C013A21B-34BC-43E4-AF19-1ACF168DE498}" srcOrd="3" destOrd="0" presId="urn:microsoft.com/office/officeart/2005/8/layout/vList2"/>
    <dgm:cxn modelId="{DB668A23-E95B-4A63-9332-B574CBDC5B72}" type="presParOf" srcId="{1AED7618-04F1-4F8B-8430-63A5253E32B6}" destId="{26364D80-BE13-4008-AFA0-DF1C89A240A7}" srcOrd="4" destOrd="0" presId="urn:microsoft.com/office/officeart/2005/8/layout/vList2"/>
    <dgm:cxn modelId="{254477BB-5CB0-4F38-8FB2-89E9E129C563}" type="presParOf" srcId="{1AED7618-04F1-4F8B-8430-63A5253E32B6}" destId="{C5583CF7-DD40-413A-A25C-797229353368}" srcOrd="5" destOrd="0" presId="urn:microsoft.com/office/officeart/2005/8/layout/vList2"/>
    <dgm:cxn modelId="{24BFCA2D-4191-44CF-9396-DF42E72D80E1}" type="presParOf" srcId="{1AED7618-04F1-4F8B-8430-63A5253E32B6}" destId="{46E97488-074B-42A1-8BF2-07947A737610}" srcOrd="6" destOrd="0" presId="urn:microsoft.com/office/officeart/2005/8/layout/vList2"/>
    <dgm:cxn modelId="{CD785C19-F53F-4323-9258-E9B1B44D1928}" type="presParOf" srcId="{1AED7618-04F1-4F8B-8430-63A5253E32B6}" destId="{8BCC26B4-C801-41E3-A6D4-0166668F7F75}" srcOrd="7" destOrd="0" presId="urn:microsoft.com/office/officeart/2005/8/layout/vList2"/>
    <dgm:cxn modelId="{00E51303-3099-4E5E-A5EF-F012AF33693F}" type="presParOf" srcId="{1AED7618-04F1-4F8B-8430-63A5253E32B6}" destId="{AA00B8B5-EEFF-413B-AEA7-3121E2DF688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8897F-E78F-4D58-822F-69922C99DD08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E76F0E-F5F3-4ECF-9AEC-DA6CC5DCC162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2DB10-8A2F-4A05-99C3-C348687B9B1D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 AI SIG</a:t>
          </a:r>
        </a:p>
      </dsp:txBody>
      <dsp:txXfrm>
        <a:off x="1357965" y="2319"/>
        <a:ext cx="4887299" cy="1175727"/>
      </dsp:txXfrm>
    </dsp:sp>
    <dsp:sp modelId="{521E5663-6890-4346-9FE0-A6CF71E334FC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8AF29-E1E9-4F1D-8804-FC1D45867684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4D427-0153-467F-B889-92E1B57E96F9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is the benchmark dataset sub-group?</a:t>
          </a:r>
        </a:p>
      </dsp:txBody>
      <dsp:txXfrm>
        <a:off x="1357965" y="1471979"/>
        <a:ext cx="4887299" cy="1175727"/>
      </dsp:txXfrm>
    </dsp:sp>
    <dsp:sp modelId="{B88AE784-BDCC-4D6D-AD89-CE1040FF55D8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184CBC-44F9-46AD-958C-C29BFC7EE64A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3FDAC-0D60-4A8C-93C8-35EC304EF615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Speakers here: Aaron Kaplan, Paolo di Prodi, </a:t>
          </a:r>
          <a:r>
            <a:rPr lang="en-US" sz="2200" kern="1200" dirty="0" err="1"/>
            <a:t>Syra</a:t>
          </a:r>
          <a:r>
            <a:rPr lang="en-US" sz="2200" kern="1200" dirty="0"/>
            <a:t> Marshall</a:t>
          </a:r>
        </a:p>
      </dsp:txBody>
      <dsp:txXfrm>
        <a:off x="1357965" y="2941639"/>
        <a:ext cx="4887299" cy="1175727"/>
      </dsp:txXfrm>
    </dsp:sp>
    <dsp:sp modelId="{5F6C5064-1AD9-4BFA-9A2A-95B2832DBA1C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5709F-C237-4423-AC1F-1D6F48FB1304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36B24-7149-4EFB-B521-04BF31923E62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Wider team: Ben </a:t>
          </a:r>
          <a:r>
            <a:rPr lang="en-US" sz="2200" kern="1200" dirty="0" err="1"/>
            <a:t>Strickson</a:t>
          </a:r>
          <a:r>
            <a:rPr lang="en-US" sz="2200" kern="1200" dirty="0"/>
            <a:t> (</a:t>
          </a:r>
          <a:r>
            <a:rPr lang="en-US" sz="2200" kern="1200" dirty="0" err="1"/>
            <a:t>Elemendar</a:t>
          </a:r>
          <a:r>
            <a:rPr lang="en-US" sz="2200" kern="1200" dirty="0"/>
            <a:t>), David Bianco, Jay Jacobs, Marco Caselli, Patrick Grau, Shin Adachi</a:t>
          </a:r>
        </a:p>
      </dsp:txBody>
      <dsp:txXfrm>
        <a:off x="1357965" y="4411299"/>
        <a:ext cx="4887299" cy="1175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93207-58D0-494D-8C78-97506519C37C}">
      <dsp:nvSpPr>
        <dsp:cNvPr id="0" name=""/>
        <dsp:cNvSpPr/>
      </dsp:nvSpPr>
      <dsp:spPr>
        <a:xfrm>
          <a:off x="4929" y="27783"/>
          <a:ext cx="1889521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MITRE</a:t>
          </a:r>
        </a:p>
      </dsp:txBody>
      <dsp:txXfrm>
        <a:off x="4929" y="27783"/>
        <a:ext cx="1889521" cy="460800"/>
      </dsp:txXfrm>
    </dsp:sp>
    <dsp:sp modelId="{062AFB93-27C4-4D49-9AE4-D2DBED3E3237}">
      <dsp:nvSpPr>
        <dsp:cNvPr id="0" name=""/>
        <dsp:cNvSpPr/>
      </dsp:nvSpPr>
      <dsp:spPr>
        <a:xfrm>
          <a:off x="4929" y="488583"/>
          <a:ext cx="1889521" cy="38349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ATT&amp;CK v14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October 31 2023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625 categories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201 parent techniques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424 sub-techniques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Average: 2 release per year</a:t>
          </a:r>
        </a:p>
      </dsp:txBody>
      <dsp:txXfrm>
        <a:off x="4929" y="488583"/>
        <a:ext cx="1889521" cy="3834971"/>
      </dsp:txXfrm>
    </dsp:sp>
    <dsp:sp modelId="{6CAF52FE-26D0-4761-91E8-0C58C85C3E6A}">
      <dsp:nvSpPr>
        <dsp:cNvPr id="0" name=""/>
        <dsp:cNvSpPr/>
      </dsp:nvSpPr>
      <dsp:spPr>
        <a:xfrm>
          <a:off x="2158984" y="27783"/>
          <a:ext cx="1889521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PAN UNIT42</a:t>
          </a:r>
        </a:p>
      </dsp:txBody>
      <dsp:txXfrm>
        <a:off x="2158984" y="27783"/>
        <a:ext cx="1889521" cy="460800"/>
      </dsp:txXfrm>
    </dsp:sp>
    <dsp:sp modelId="{C422FD3F-4771-4EA1-8468-601CD43905B1}">
      <dsp:nvSpPr>
        <dsp:cNvPr id="0" name=""/>
        <dsp:cNvSpPr/>
      </dsp:nvSpPr>
      <dsp:spPr>
        <a:xfrm>
          <a:off x="2158984" y="488583"/>
          <a:ext cx="1889521" cy="38349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83 playbooks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 playbook: one intrusion set, one or more campaigns, zero or more indicators, one or more attack patterns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Encoded as STIX 2.0 and ATT&amp;CK</a:t>
          </a:r>
        </a:p>
      </dsp:txBody>
      <dsp:txXfrm>
        <a:off x="2158984" y="488583"/>
        <a:ext cx="1889521" cy="3834971"/>
      </dsp:txXfrm>
    </dsp:sp>
    <dsp:sp modelId="{1EE0C908-BF55-4F38-9F8B-C8169EEFE2BC}">
      <dsp:nvSpPr>
        <dsp:cNvPr id="0" name=""/>
        <dsp:cNvSpPr/>
      </dsp:nvSpPr>
      <dsp:spPr>
        <a:xfrm>
          <a:off x="4313039" y="27783"/>
          <a:ext cx="1889521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CISA Advisories</a:t>
          </a:r>
        </a:p>
      </dsp:txBody>
      <dsp:txXfrm>
        <a:off x="4313039" y="27783"/>
        <a:ext cx="1889521" cy="460800"/>
      </dsp:txXfrm>
    </dsp:sp>
    <dsp:sp modelId="{DE49AA09-978F-4D7C-B62E-E0415CBAFB2D}">
      <dsp:nvSpPr>
        <dsp:cNvPr id="0" name=""/>
        <dsp:cNvSpPr/>
      </dsp:nvSpPr>
      <dsp:spPr>
        <a:xfrm>
          <a:off x="4313039" y="488583"/>
          <a:ext cx="1889521" cy="38349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128 reports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11 are in JSON STIX format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111 are in old XML STIX 1.0 format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Contains a PDF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IOC as XML and JSON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Also refers to ATT&amp;CK framework with v14 as the latest</a:t>
          </a:r>
        </a:p>
      </dsp:txBody>
      <dsp:txXfrm>
        <a:off x="4313039" y="488583"/>
        <a:ext cx="1889521" cy="3834971"/>
      </dsp:txXfrm>
    </dsp:sp>
    <dsp:sp modelId="{96180A0C-8DB5-4CC8-B90A-1C20D6987BF0}">
      <dsp:nvSpPr>
        <dsp:cNvPr id="0" name=""/>
        <dsp:cNvSpPr/>
      </dsp:nvSpPr>
      <dsp:spPr>
        <a:xfrm>
          <a:off x="6467094" y="27783"/>
          <a:ext cx="1889521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MITRE TRAM</a:t>
          </a:r>
        </a:p>
      </dsp:txBody>
      <dsp:txXfrm>
        <a:off x="6467094" y="27783"/>
        <a:ext cx="1889521" cy="460800"/>
      </dsp:txXfrm>
    </dsp:sp>
    <dsp:sp modelId="{7B34A98F-A14A-4B53-90A7-FE569692F90F}">
      <dsp:nvSpPr>
        <dsp:cNvPr id="0" name=""/>
        <dsp:cNvSpPr/>
      </dsp:nvSpPr>
      <dsp:spPr>
        <a:xfrm>
          <a:off x="6467094" y="488583"/>
          <a:ext cx="1889521" cy="38349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Last update: 27 August 2023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Feedly: filtered news articles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CTI reports + technique labels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Most common 50 Techniques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Based on </a:t>
          </a:r>
          <a:r>
            <a:rPr lang="en-GB" sz="1600" kern="1200" dirty="0" err="1"/>
            <a:t>SciBERT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</dsp:txBody>
      <dsp:txXfrm>
        <a:off x="6467094" y="488583"/>
        <a:ext cx="1889521" cy="3834971"/>
      </dsp:txXfrm>
    </dsp:sp>
    <dsp:sp modelId="{11201443-F719-4D15-9B56-F7A3323B74F0}">
      <dsp:nvSpPr>
        <dsp:cNvPr id="0" name=""/>
        <dsp:cNvSpPr/>
      </dsp:nvSpPr>
      <dsp:spPr>
        <a:xfrm>
          <a:off x="8621148" y="27783"/>
          <a:ext cx="1889521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AnnoCTR</a:t>
          </a:r>
          <a:endParaRPr lang="en-GB" sz="1600" kern="1200" dirty="0"/>
        </a:p>
      </dsp:txBody>
      <dsp:txXfrm>
        <a:off x="8621148" y="27783"/>
        <a:ext cx="1889521" cy="460800"/>
      </dsp:txXfrm>
    </dsp:sp>
    <dsp:sp modelId="{3BF7B01F-C907-4F14-A878-94F203ABD108}">
      <dsp:nvSpPr>
        <dsp:cNvPr id="0" name=""/>
        <dsp:cNvSpPr/>
      </dsp:nvSpPr>
      <dsp:spPr>
        <a:xfrm>
          <a:off x="8621148" y="488583"/>
          <a:ext cx="1889521" cy="38349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Release last week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Curated by Bosch TI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Reports from 03/2013 to 02/2022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400 public threat reports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CC-BY-SA licenced from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5 vendors: Intel471, Lab52, </a:t>
          </a:r>
          <a:r>
            <a:rPr lang="en-GB" sz="1600" kern="1200" dirty="0" err="1"/>
            <a:t>QuoIntelligence</a:t>
          </a:r>
          <a:r>
            <a:rPr lang="en-GB" sz="1600" kern="1200" dirty="0"/>
            <a:t>, </a:t>
          </a:r>
          <a:r>
            <a:rPr lang="en-GB" sz="1600" kern="1200" dirty="0" err="1"/>
            <a:t>Zscaler</a:t>
          </a:r>
          <a:r>
            <a:rPr lang="en-GB" sz="1600" kern="1200" dirty="0"/>
            <a:t>, </a:t>
          </a:r>
          <a:r>
            <a:rPr lang="en-GB" sz="1600" kern="1200" dirty="0" err="1"/>
            <a:t>proofpoint</a:t>
          </a:r>
          <a:endParaRPr lang="en-GB" sz="1600" kern="1200" dirty="0"/>
        </a:p>
      </dsp:txBody>
      <dsp:txXfrm>
        <a:off x="8621148" y="488583"/>
        <a:ext cx="1889521" cy="38349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E086F5-4875-014E-AEDD-12C6E6192D8F}">
      <dsp:nvSpPr>
        <dsp:cNvPr id="0" name=""/>
        <dsp:cNvSpPr/>
      </dsp:nvSpPr>
      <dsp:spPr>
        <a:xfrm>
          <a:off x="577347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Text</a:t>
          </a:r>
        </a:p>
      </dsp:txBody>
      <dsp:txXfrm>
        <a:off x="5773478" y="31794"/>
        <a:ext cx="1075692" cy="1075692"/>
      </dsp:txXfrm>
    </dsp:sp>
    <dsp:sp modelId="{B5261DAE-1BE1-334C-B196-B2DB2C0AFCA6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21295337"/>
            <a:gd name="adj4" fmla="val 19764403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9F08C-B913-F94A-B722-BEE4F064ECA6}">
      <dsp:nvSpPr>
        <dsp:cNvPr id="0" name=""/>
        <dsp:cNvSpPr/>
      </dsp:nvSpPr>
      <dsp:spPr>
        <a:xfrm>
          <a:off x="6424592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LLM vanilla labels</a:t>
          </a:r>
        </a:p>
      </dsp:txBody>
      <dsp:txXfrm>
        <a:off x="6424592" y="2035718"/>
        <a:ext cx="1075692" cy="1075692"/>
      </dsp:txXfrm>
    </dsp:sp>
    <dsp:sp modelId="{4C8D5F99-6F65-4F48-8138-E9AFCCBFF18D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4016869"/>
            <a:gd name="adj4" fmla="val 2251439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E0449-F189-DF4F-95C4-9B439D6AF679}">
      <dsp:nvSpPr>
        <dsp:cNvPr id="0" name=""/>
        <dsp:cNvSpPr/>
      </dsp:nvSpPr>
      <dsp:spPr>
        <a:xfrm>
          <a:off x="4719953" y="3274210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regexpes</a:t>
          </a:r>
          <a:r>
            <a:rPr lang="en-US" sz="1700" kern="1200" dirty="0"/>
            <a:t> / BERT</a:t>
          </a:r>
        </a:p>
      </dsp:txBody>
      <dsp:txXfrm>
        <a:off x="4719953" y="3274210"/>
        <a:ext cx="1075692" cy="1075692"/>
      </dsp:txXfrm>
    </dsp:sp>
    <dsp:sp modelId="{FE8E23BD-3EA8-C54D-A911-BCFAB4D859B7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8213162"/>
            <a:gd name="adj4" fmla="val 6447732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F31CF-8D6F-8949-87DD-471177912488}">
      <dsp:nvSpPr>
        <dsp:cNvPr id="0" name=""/>
        <dsp:cNvSpPr/>
      </dsp:nvSpPr>
      <dsp:spPr>
        <a:xfrm>
          <a:off x="3015314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Human corrections</a:t>
          </a:r>
        </a:p>
      </dsp:txBody>
      <dsp:txXfrm>
        <a:off x="3015314" y="2035718"/>
        <a:ext cx="1075692" cy="1075692"/>
      </dsp:txXfrm>
    </dsp:sp>
    <dsp:sp modelId="{E90773D8-0964-044D-9F87-5B7D47A98549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2300198"/>
            <a:gd name="adj4" fmla="val 10769265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D3169-B8CA-4F4A-A88C-79004D21C925}">
      <dsp:nvSpPr>
        <dsp:cNvPr id="0" name=""/>
        <dsp:cNvSpPr/>
      </dsp:nvSpPr>
      <dsp:spPr>
        <a:xfrm>
          <a:off x="366642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Fine Tuning LLM</a:t>
          </a:r>
        </a:p>
      </dsp:txBody>
      <dsp:txXfrm>
        <a:off x="3666428" y="31794"/>
        <a:ext cx="1075692" cy="1075692"/>
      </dsp:txXfrm>
    </dsp:sp>
    <dsp:sp modelId="{52C169FB-23CA-8342-B940-3C10B4611669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6867851"/>
            <a:gd name="adj4" fmla="val 15196750"/>
            <a:gd name="adj5" fmla="val 6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097D6B-D534-9446-9A62-F19A07238792}">
      <dsp:nvSpPr>
        <dsp:cNvPr id="0" name=""/>
        <dsp:cNvSpPr/>
      </dsp:nvSpPr>
      <dsp:spPr>
        <a:xfrm>
          <a:off x="380366" y="350"/>
          <a:ext cx="1557041" cy="9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MITRE ATTACK</a:t>
          </a:r>
        </a:p>
      </dsp:txBody>
      <dsp:txXfrm>
        <a:off x="407729" y="27713"/>
        <a:ext cx="1502315" cy="879499"/>
      </dsp:txXfrm>
    </dsp:sp>
    <dsp:sp modelId="{50933F38-D86A-C049-AA43-CB28596109D3}">
      <dsp:nvSpPr>
        <dsp:cNvPr id="0" name=""/>
        <dsp:cNvSpPr/>
      </dsp:nvSpPr>
      <dsp:spPr>
        <a:xfrm>
          <a:off x="2074427" y="274389"/>
          <a:ext cx="330092" cy="3861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074427" y="351618"/>
        <a:ext cx="231064" cy="231688"/>
      </dsp:txXfrm>
    </dsp:sp>
    <dsp:sp modelId="{B648D654-2A6B-A34D-82D6-1CA5576B7569}">
      <dsp:nvSpPr>
        <dsp:cNvPr id="0" name=""/>
        <dsp:cNvSpPr/>
      </dsp:nvSpPr>
      <dsp:spPr>
        <a:xfrm>
          <a:off x="2560224" y="350"/>
          <a:ext cx="1557041" cy="9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Descriptions and Procedures</a:t>
          </a:r>
        </a:p>
      </dsp:txBody>
      <dsp:txXfrm>
        <a:off x="2587587" y="27713"/>
        <a:ext cx="1502315" cy="879499"/>
      </dsp:txXfrm>
    </dsp:sp>
    <dsp:sp modelId="{8620CC2C-6F2A-3442-9274-6A5BD6137BDD}">
      <dsp:nvSpPr>
        <dsp:cNvPr id="0" name=""/>
        <dsp:cNvSpPr/>
      </dsp:nvSpPr>
      <dsp:spPr>
        <a:xfrm rot="5400000">
          <a:off x="3173699" y="1043568"/>
          <a:ext cx="330092" cy="3861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3222901" y="1071595"/>
        <a:ext cx="231688" cy="231064"/>
      </dsp:txXfrm>
    </dsp:sp>
    <dsp:sp modelId="{B0EA1A9D-EC57-2D4A-BE6E-FBF2D10CF547}">
      <dsp:nvSpPr>
        <dsp:cNvPr id="0" name=""/>
        <dsp:cNvSpPr/>
      </dsp:nvSpPr>
      <dsp:spPr>
        <a:xfrm>
          <a:off x="2560224" y="1557392"/>
          <a:ext cx="1557041" cy="9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LLama2-7B</a:t>
          </a:r>
        </a:p>
      </dsp:txBody>
      <dsp:txXfrm>
        <a:off x="2587587" y="1584755"/>
        <a:ext cx="1502315" cy="879499"/>
      </dsp:txXfrm>
    </dsp:sp>
    <dsp:sp modelId="{610B279E-58BF-1746-81D5-591E4835CB5E}">
      <dsp:nvSpPr>
        <dsp:cNvPr id="0" name=""/>
        <dsp:cNvSpPr/>
      </dsp:nvSpPr>
      <dsp:spPr>
        <a:xfrm rot="10800000">
          <a:off x="2093112" y="1831431"/>
          <a:ext cx="330092" cy="3861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192140" y="1908660"/>
        <a:ext cx="231064" cy="231688"/>
      </dsp:txXfrm>
    </dsp:sp>
    <dsp:sp modelId="{EA4A7F20-1610-E147-B822-06A292312846}">
      <dsp:nvSpPr>
        <dsp:cNvPr id="0" name=""/>
        <dsp:cNvSpPr/>
      </dsp:nvSpPr>
      <dsp:spPr>
        <a:xfrm>
          <a:off x="380366" y="1557392"/>
          <a:ext cx="1557041" cy="9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Classify Text Chunks</a:t>
          </a:r>
        </a:p>
      </dsp:txBody>
      <dsp:txXfrm>
        <a:off x="407729" y="1584755"/>
        <a:ext cx="1502315" cy="879499"/>
      </dsp:txXfrm>
    </dsp:sp>
    <dsp:sp modelId="{8133EA74-292C-C34C-AEE9-8F39D24DC730}">
      <dsp:nvSpPr>
        <dsp:cNvPr id="0" name=""/>
        <dsp:cNvSpPr/>
      </dsp:nvSpPr>
      <dsp:spPr>
        <a:xfrm rot="5400000">
          <a:off x="993840" y="2600610"/>
          <a:ext cx="330092" cy="3861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3042" y="2628637"/>
        <a:ext cx="231688" cy="231064"/>
      </dsp:txXfrm>
    </dsp:sp>
    <dsp:sp modelId="{36624EA3-50A6-C241-B4E7-93A63EA2079C}">
      <dsp:nvSpPr>
        <dsp:cNvPr id="0" name=""/>
        <dsp:cNvSpPr/>
      </dsp:nvSpPr>
      <dsp:spPr>
        <a:xfrm>
          <a:off x="380366" y="3114434"/>
          <a:ext cx="1557041" cy="9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Train</a:t>
          </a:r>
        </a:p>
      </dsp:txBody>
      <dsp:txXfrm>
        <a:off x="407729" y="3141797"/>
        <a:ext cx="1502315" cy="8794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EF04D-5877-4DF0-A9A7-51F2A7A5928E}">
      <dsp:nvSpPr>
        <dsp:cNvPr id="0" name=""/>
        <dsp:cNvSpPr/>
      </dsp:nvSpPr>
      <dsp:spPr>
        <a:xfrm>
          <a:off x="4621" y="19555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Report</a:t>
          </a:r>
        </a:p>
      </dsp:txBody>
      <dsp:txXfrm>
        <a:off x="40127" y="231057"/>
        <a:ext cx="1949441" cy="1141260"/>
      </dsp:txXfrm>
    </dsp:sp>
    <dsp:sp modelId="{2E18B49B-1964-4BE2-9781-D7F9D1363428}">
      <dsp:nvSpPr>
        <dsp:cNvPr id="0" name=""/>
        <dsp:cNvSpPr/>
      </dsp:nvSpPr>
      <dsp:spPr>
        <a:xfrm>
          <a:off x="2227119" y="551151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2227119" y="651365"/>
        <a:ext cx="299835" cy="300644"/>
      </dsp:txXfrm>
    </dsp:sp>
    <dsp:sp modelId="{C4EEC257-CC57-4879-9F6E-FED2AFE7CF96}">
      <dsp:nvSpPr>
        <dsp:cNvPr id="0" name=""/>
        <dsp:cNvSpPr/>
      </dsp:nvSpPr>
      <dsp:spPr>
        <a:xfrm>
          <a:off x="2833255" y="19555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STIX extractor</a:t>
          </a:r>
        </a:p>
      </dsp:txBody>
      <dsp:txXfrm>
        <a:off x="2868761" y="231057"/>
        <a:ext cx="1949441" cy="1141260"/>
      </dsp:txXfrm>
    </dsp:sp>
    <dsp:sp modelId="{87D4CF10-2C7F-41FF-91D5-D5E88D796387}">
      <dsp:nvSpPr>
        <dsp:cNvPr id="0" name=""/>
        <dsp:cNvSpPr/>
      </dsp:nvSpPr>
      <dsp:spPr>
        <a:xfrm>
          <a:off x="5055754" y="551151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5055754" y="651365"/>
        <a:ext cx="299835" cy="300644"/>
      </dsp:txXfrm>
    </dsp:sp>
    <dsp:sp modelId="{6A7D7856-B61A-4EB3-BAC5-3C030D1AFCEA}">
      <dsp:nvSpPr>
        <dsp:cNvPr id="0" name=""/>
        <dsp:cNvSpPr/>
      </dsp:nvSpPr>
      <dsp:spPr>
        <a:xfrm>
          <a:off x="5661890" y="19555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Human Supervision</a:t>
          </a:r>
        </a:p>
      </dsp:txBody>
      <dsp:txXfrm>
        <a:off x="5697396" y="231057"/>
        <a:ext cx="1949441" cy="1141260"/>
      </dsp:txXfrm>
    </dsp:sp>
    <dsp:sp modelId="{57AE503A-CA83-4103-A784-D3BCA2B8A2C6}">
      <dsp:nvSpPr>
        <dsp:cNvPr id="0" name=""/>
        <dsp:cNvSpPr/>
      </dsp:nvSpPr>
      <dsp:spPr>
        <a:xfrm>
          <a:off x="7884389" y="551151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7884389" y="651365"/>
        <a:ext cx="299835" cy="300644"/>
      </dsp:txXfrm>
    </dsp:sp>
    <dsp:sp modelId="{BBCAE80A-469A-4CFE-96B0-E6CB24C0B90B}">
      <dsp:nvSpPr>
        <dsp:cNvPr id="0" name=""/>
        <dsp:cNvSpPr/>
      </dsp:nvSpPr>
      <dsp:spPr>
        <a:xfrm>
          <a:off x="8490525" y="19555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STIX bundle</a:t>
          </a:r>
        </a:p>
      </dsp:txBody>
      <dsp:txXfrm>
        <a:off x="8526031" y="231057"/>
        <a:ext cx="1949441" cy="11412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59283-17FC-4CCE-877C-99EDE973037C}">
      <dsp:nvSpPr>
        <dsp:cNvPr id="0" name=""/>
        <dsp:cNvSpPr/>
      </dsp:nvSpPr>
      <dsp:spPr>
        <a:xfrm>
          <a:off x="6840053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4E99B-B98F-40EA-9C0A-9F448B5285A6}">
      <dsp:nvSpPr>
        <dsp:cNvPr id="0" name=""/>
        <dsp:cNvSpPr/>
      </dsp:nvSpPr>
      <dsp:spPr>
        <a:xfrm>
          <a:off x="6545002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B7A7D-1168-49A8-8C3C-4D543A21C6BE}">
      <dsp:nvSpPr>
        <dsp:cNvPr id="0" name=""/>
        <dsp:cNvSpPr/>
      </dsp:nvSpPr>
      <dsp:spPr>
        <a:xfrm>
          <a:off x="6249951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A566F-B9AC-4714-8DDE-44572715CAEB}">
      <dsp:nvSpPr>
        <dsp:cNvPr id="0" name=""/>
        <dsp:cNvSpPr/>
      </dsp:nvSpPr>
      <dsp:spPr>
        <a:xfrm>
          <a:off x="5955461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E3813-DB88-483F-8AD4-0BB987AC9AFD}">
      <dsp:nvSpPr>
        <dsp:cNvPr id="0" name=""/>
        <dsp:cNvSpPr/>
      </dsp:nvSpPr>
      <dsp:spPr>
        <a:xfrm>
          <a:off x="5660409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4F880-5739-436F-AB54-78C1A3AE78E0}">
      <dsp:nvSpPr>
        <dsp:cNvPr id="0" name=""/>
        <dsp:cNvSpPr/>
      </dsp:nvSpPr>
      <dsp:spPr>
        <a:xfrm>
          <a:off x="5204370" y="1378702"/>
          <a:ext cx="321975" cy="3222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F3F014-A751-405A-9AF9-C85FF2362374}">
      <dsp:nvSpPr>
        <dsp:cNvPr id="0" name=""/>
        <dsp:cNvSpPr/>
      </dsp:nvSpPr>
      <dsp:spPr>
        <a:xfrm>
          <a:off x="6577536" y="1126633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3179D-1D5B-4ECF-A652-FE2977A51EE5}">
      <dsp:nvSpPr>
        <dsp:cNvPr id="0" name=""/>
        <dsp:cNvSpPr/>
      </dsp:nvSpPr>
      <dsp:spPr>
        <a:xfrm>
          <a:off x="6577536" y="1794140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03288-64F4-4563-9222-ADE86609BC36}">
      <dsp:nvSpPr>
        <dsp:cNvPr id="0" name=""/>
        <dsp:cNvSpPr/>
      </dsp:nvSpPr>
      <dsp:spPr>
        <a:xfrm>
          <a:off x="6721135" y="1271202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5D608-7499-4232-AF5B-B9395BB3D544}">
      <dsp:nvSpPr>
        <dsp:cNvPr id="0" name=""/>
        <dsp:cNvSpPr/>
      </dsp:nvSpPr>
      <dsp:spPr>
        <a:xfrm>
          <a:off x="6730671" y="165036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D6353-C805-4007-AD1A-9D77A04F6AD7}">
      <dsp:nvSpPr>
        <dsp:cNvPr id="0" name=""/>
        <dsp:cNvSpPr/>
      </dsp:nvSpPr>
      <dsp:spPr>
        <a:xfrm>
          <a:off x="3440795" y="724699"/>
          <a:ext cx="1630073" cy="1630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Knowledge Graph</a:t>
          </a:r>
        </a:p>
      </dsp:txBody>
      <dsp:txXfrm>
        <a:off x="3679514" y="963442"/>
        <a:ext cx="1152635" cy="1152756"/>
      </dsp:txXfrm>
    </dsp:sp>
    <dsp:sp modelId="{A3DE204C-1941-4A99-B52F-EC3E518F6AF4}">
      <dsp:nvSpPr>
        <dsp:cNvPr id="0" name=""/>
        <dsp:cNvSpPr/>
      </dsp:nvSpPr>
      <dsp:spPr>
        <a:xfrm>
          <a:off x="3319072" y="585425"/>
          <a:ext cx="321975" cy="3222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98441-9DAD-4693-83C8-F981B8799F5A}">
      <dsp:nvSpPr>
        <dsp:cNvPr id="0" name=""/>
        <dsp:cNvSpPr/>
      </dsp:nvSpPr>
      <dsp:spPr>
        <a:xfrm>
          <a:off x="3112649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4965D-FA04-4773-99C1-07A2B05C5855}">
      <dsp:nvSpPr>
        <dsp:cNvPr id="0" name=""/>
        <dsp:cNvSpPr/>
      </dsp:nvSpPr>
      <dsp:spPr>
        <a:xfrm>
          <a:off x="2768796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406537-E78D-42E4-B984-27E104F1175B}">
      <dsp:nvSpPr>
        <dsp:cNvPr id="0" name=""/>
        <dsp:cNvSpPr/>
      </dsp:nvSpPr>
      <dsp:spPr>
        <a:xfrm>
          <a:off x="2424944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FAA47-E8A2-4E5F-B0C5-F246730F3582}">
      <dsp:nvSpPr>
        <dsp:cNvPr id="0" name=""/>
        <dsp:cNvSpPr/>
      </dsp:nvSpPr>
      <dsp:spPr>
        <a:xfrm>
          <a:off x="2081092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59CC8-081E-402C-95DB-54A747DFABAD}">
      <dsp:nvSpPr>
        <dsp:cNvPr id="0" name=""/>
        <dsp:cNvSpPr/>
      </dsp:nvSpPr>
      <dsp:spPr>
        <a:xfrm>
          <a:off x="1736678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B636F-4C5B-42D0-A285-8FC15F382AFE}">
      <dsp:nvSpPr>
        <dsp:cNvPr id="0" name=""/>
        <dsp:cNvSpPr/>
      </dsp:nvSpPr>
      <dsp:spPr>
        <a:xfrm>
          <a:off x="1392826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2BD02-4945-4AFB-B2CB-483C9B2F5616}">
      <dsp:nvSpPr>
        <dsp:cNvPr id="0" name=""/>
        <dsp:cNvSpPr/>
      </dsp:nvSpPr>
      <dsp:spPr>
        <a:xfrm>
          <a:off x="1391704" y="0"/>
          <a:ext cx="1886980" cy="414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Source 1: bundles</a:t>
          </a:r>
        </a:p>
      </dsp:txBody>
      <dsp:txXfrm>
        <a:off x="1391704" y="0"/>
        <a:ext cx="1886980" cy="414113"/>
      </dsp:txXfrm>
    </dsp:sp>
    <dsp:sp modelId="{D540698B-3DD2-4888-920E-2B01C25362AD}">
      <dsp:nvSpPr>
        <dsp:cNvPr id="0" name=""/>
        <dsp:cNvSpPr/>
      </dsp:nvSpPr>
      <dsp:spPr>
        <a:xfrm>
          <a:off x="2984756" y="1378702"/>
          <a:ext cx="321975" cy="3222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A34E1-00B2-4664-A036-3744A6303540}">
      <dsp:nvSpPr>
        <dsp:cNvPr id="0" name=""/>
        <dsp:cNvSpPr/>
      </dsp:nvSpPr>
      <dsp:spPr>
        <a:xfrm>
          <a:off x="2666145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46B73-DC20-4125-BF62-F829D89474A3}">
      <dsp:nvSpPr>
        <dsp:cNvPr id="0" name=""/>
        <dsp:cNvSpPr/>
      </dsp:nvSpPr>
      <dsp:spPr>
        <a:xfrm>
          <a:off x="2348096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9FCB9-C925-4900-B2E4-BD143DA2C42F}">
      <dsp:nvSpPr>
        <dsp:cNvPr id="0" name=""/>
        <dsp:cNvSpPr/>
      </dsp:nvSpPr>
      <dsp:spPr>
        <a:xfrm>
          <a:off x="2029486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0E03D-0E91-4E67-91DF-C95BA241B70C}">
      <dsp:nvSpPr>
        <dsp:cNvPr id="0" name=""/>
        <dsp:cNvSpPr/>
      </dsp:nvSpPr>
      <dsp:spPr>
        <a:xfrm>
          <a:off x="1711436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3F3956-8F1C-41A4-8821-6AE250F90EE1}">
      <dsp:nvSpPr>
        <dsp:cNvPr id="0" name=""/>
        <dsp:cNvSpPr/>
      </dsp:nvSpPr>
      <dsp:spPr>
        <a:xfrm>
          <a:off x="1392826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76D0F-C558-438D-A127-EA3B20C37C7D}">
      <dsp:nvSpPr>
        <dsp:cNvPr id="0" name=""/>
        <dsp:cNvSpPr/>
      </dsp:nvSpPr>
      <dsp:spPr>
        <a:xfrm>
          <a:off x="1391704" y="1047199"/>
          <a:ext cx="1427015" cy="414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Source 2: bundles</a:t>
          </a:r>
        </a:p>
      </dsp:txBody>
      <dsp:txXfrm>
        <a:off x="1391704" y="1047199"/>
        <a:ext cx="1427015" cy="414113"/>
      </dsp:txXfrm>
    </dsp:sp>
    <dsp:sp modelId="{30A656D9-7A62-4734-9A14-E02867564A99}">
      <dsp:nvSpPr>
        <dsp:cNvPr id="0" name=""/>
        <dsp:cNvSpPr/>
      </dsp:nvSpPr>
      <dsp:spPr>
        <a:xfrm>
          <a:off x="3319072" y="2158740"/>
          <a:ext cx="321975" cy="3222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6C9EB-01DC-404D-BCED-4A08794BA7E3}">
      <dsp:nvSpPr>
        <dsp:cNvPr id="0" name=""/>
        <dsp:cNvSpPr/>
      </dsp:nvSpPr>
      <dsp:spPr>
        <a:xfrm>
          <a:off x="3112649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CC360-68D3-4015-8E85-9ABC11C0F7A8}">
      <dsp:nvSpPr>
        <dsp:cNvPr id="0" name=""/>
        <dsp:cNvSpPr/>
      </dsp:nvSpPr>
      <dsp:spPr>
        <a:xfrm>
          <a:off x="2768796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A6F41-E85A-4261-9457-F700902A2D5F}">
      <dsp:nvSpPr>
        <dsp:cNvPr id="0" name=""/>
        <dsp:cNvSpPr/>
      </dsp:nvSpPr>
      <dsp:spPr>
        <a:xfrm>
          <a:off x="2424944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AAA24-2065-4EB5-9B8D-CD4854B1B78C}">
      <dsp:nvSpPr>
        <dsp:cNvPr id="0" name=""/>
        <dsp:cNvSpPr/>
      </dsp:nvSpPr>
      <dsp:spPr>
        <a:xfrm>
          <a:off x="2081092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00D27-3F76-42CC-8ADA-85F804B9A082}">
      <dsp:nvSpPr>
        <dsp:cNvPr id="0" name=""/>
        <dsp:cNvSpPr/>
      </dsp:nvSpPr>
      <dsp:spPr>
        <a:xfrm>
          <a:off x="1736678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1846E-B7CE-4D45-8999-F910D53EEAE4}">
      <dsp:nvSpPr>
        <dsp:cNvPr id="0" name=""/>
        <dsp:cNvSpPr/>
      </dsp:nvSpPr>
      <dsp:spPr>
        <a:xfrm>
          <a:off x="1392826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8F436-472C-4E59-92DB-7A131E4CFD64}">
      <dsp:nvSpPr>
        <dsp:cNvPr id="0" name=""/>
        <dsp:cNvSpPr/>
      </dsp:nvSpPr>
      <dsp:spPr>
        <a:xfrm>
          <a:off x="1391704" y="2071098"/>
          <a:ext cx="1886980" cy="414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Source 3: bundles</a:t>
          </a:r>
        </a:p>
      </dsp:txBody>
      <dsp:txXfrm>
        <a:off x="1391704" y="2071098"/>
        <a:ext cx="1886980" cy="4141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353CF-BD42-4F52-8B08-1FC694B4CF3E}">
      <dsp:nvSpPr>
        <dsp:cNvPr id="0" name=""/>
        <dsp:cNvSpPr/>
      </dsp:nvSpPr>
      <dsp:spPr>
        <a:xfrm>
          <a:off x="0" y="4078917"/>
          <a:ext cx="5488683" cy="1338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STIX 2.1</a:t>
          </a:r>
        </a:p>
      </dsp:txBody>
      <dsp:txXfrm>
        <a:off x="0" y="4078917"/>
        <a:ext cx="5488683" cy="1338791"/>
      </dsp:txXfrm>
    </dsp:sp>
    <dsp:sp modelId="{AA82A1EE-38D9-48FF-BDE4-F2A606D16CEB}">
      <dsp:nvSpPr>
        <dsp:cNvPr id="0" name=""/>
        <dsp:cNvSpPr/>
      </dsp:nvSpPr>
      <dsp:spPr>
        <a:xfrm rot="10800000">
          <a:off x="0" y="2039937"/>
          <a:ext cx="5488683" cy="20590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Intermediate</a:t>
          </a:r>
        </a:p>
      </dsp:txBody>
      <dsp:txXfrm rot="-10800000">
        <a:off x="0" y="2039937"/>
        <a:ext cx="5488683" cy="722730"/>
      </dsp:txXfrm>
    </dsp:sp>
    <dsp:sp modelId="{9341E891-AC86-44FB-A779-CC586CB60C7C}">
      <dsp:nvSpPr>
        <dsp:cNvPr id="0" name=""/>
        <dsp:cNvSpPr/>
      </dsp:nvSpPr>
      <dsp:spPr>
        <a:xfrm>
          <a:off x="0" y="276266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SDO</a:t>
          </a:r>
        </a:p>
      </dsp:txBody>
      <dsp:txXfrm>
        <a:off x="0" y="2762668"/>
        <a:ext cx="2744341" cy="615659"/>
      </dsp:txXfrm>
    </dsp:sp>
    <dsp:sp modelId="{5B46045D-7732-492C-A35B-9CCEA9086618}">
      <dsp:nvSpPr>
        <dsp:cNvPr id="0" name=""/>
        <dsp:cNvSpPr/>
      </dsp:nvSpPr>
      <dsp:spPr>
        <a:xfrm>
          <a:off x="2744341" y="276266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SRO</a:t>
          </a:r>
        </a:p>
      </dsp:txBody>
      <dsp:txXfrm>
        <a:off x="2744341" y="2762668"/>
        <a:ext cx="2744341" cy="615659"/>
      </dsp:txXfrm>
    </dsp:sp>
    <dsp:sp modelId="{C1E1760F-22E1-4FC3-9A7B-04EAEA69941E}">
      <dsp:nvSpPr>
        <dsp:cNvPr id="0" name=""/>
        <dsp:cNvSpPr/>
      </dsp:nvSpPr>
      <dsp:spPr>
        <a:xfrm rot="10800000">
          <a:off x="0" y="957"/>
          <a:ext cx="5488683" cy="20590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TEXT</a:t>
          </a:r>
        </a:p>
      </dsp:txBody>
      <dsp:txXfrm rot="-10800000">
        <a:off x="0" y="957"/>
        <a:ext cx="5488683" cy="722730"/>
      </dsp:txXfrm>
    </dsp:sp>
    <dsp:sp modelId="{131E91D7-C9CA-42A2-B97E-7FAED18EA767}">
      <dsp:nvSpPr>
        <dsp:cNvPr id="0" name=""/>
        <dsp:cNvSpPr/>
      </dsp:nvSpPr>
      <dsp:spPr>
        <a:xfrm>
          <a:off x="0" y="72368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NER</a:t>
          </a:r>
        </a:p>
      </dsp:txBody>
      <dsp:txXfrm>
        <a:off x="0" y="723688"/>
        <a:ext cx="2744341" cy="615659"/>
      </dsp:txXfrm>
    </dsp:sp>
    <dsp:sp modelId="{9A314556-90EB-4972-B2F7-E6D9DE42A801}">
      <dsp:nvSpPr>
        <dsp:cNvPr id="0" name=""/>
        <dsp:cNvSpPr/>
      </dsp:nvSpPr>
      <dsp:spPr>
        <a:xfrm>
          <a:off x="2744341" y="72368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RE</a:t>
          </a:r>
        </a:p>
      </dsp:txBody>
      <dsp:txXfrm>
        <a:off x="2744341" y="723688"/>
        <a:ext cx="2744341" cy="61565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6152C-693E-44C9-B5C1-816C2019F657}">
      <dsp:nvSpPr>
        <dsp:cNvPr id="0" name=""/>
        <dsp:cNvSpPr/>
      </dsp:nvSpPr>
      <dsp:spPr>
        <a:xfrm>
          <a:off x="0" y="781429"/>
          <a:ext cx="6303729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LLMs are super interesting, but without benchmarks, it’s like flying without radar and without GPS: you are nearly blind</a:t>
          </a:r>
        </a:p>
      </dsp:txBody>
      <dsp:txXfrm>
        <a:off x="36896" y="818325"/>
        <a:ext cx="6229937" cy="682028"/>
      </dsp:txXfrm>
    </dsp:sp>
    <dsp:sp modelId="{7A53399B-047C-4A58-9E1A-97F84AF3943C}">
      <dsp:nvSpPr>
        <dsp:cNvPr id="0" name=""/>
        <dsp:cNvSpPr/>
      </dsp:nvSpPr>
      <dsp:spPr>
        <a:xfrm>
          <a:off x="0" y="1591969"/>
          <a:ext cx="6303729" cy="75582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Creating good benchmarks is hard</a:t>
          </a:r>
        </a:p>
      </dsp:txBody>
      <dsp:txXfrm>
        <a:off x="36896" y="1628865"/>
        <a:ext cx="6229937" cy="682028"/>
      </dsp:txXfrm>
    </dsp:sp>
    <dsp:sp modelId="{26364D80-BE13-4008-AFA0-DF1C89A240A7}">
      <dsp:nvSpPr>
        <dsp:cNvPr id="0" name=""/>
        <dsp:cNvSpPr/>
      </dsp:nvSpPr>
      <dsp:spPr>
        <a:xfrm>
          <a:off x="0" y="2402509"/>
          <a:ext cx="6303729" cy="7558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 specific CTI benchmark existed </a:t>
          </a:r>
        </a:p>
      </dsp:txBody>
      <dsp:txXfrm>
        <a:off x="36896" y="2439405"/>
        <a:ext cx="6229937" cy="682028"/>
      </dsp:txXfrm>
    </dsp:sp>
    <dsp:sp modelId="{46E97488-074B-42A1-8BF2-07947A737610}">
      <dsp:nvSpPr>
        <dsp:cNvPr id="0" name=""/>
        <dsp:cNvSpPr/>
      </dsp:nvSpPr>
      <dsp:spPr>
        <a:xfrm>
          <a:off x="0" y="3213049"/>
          <a:ext cx="6303729" cy="75582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are attempting to create one, it’s WIP.</a:t>
          </a:r>
        </a:p>
      </dsp:txBody>
      <dsp:txXfrm>
        <a:off x="36896" y="3249945"/>
        <a:ext cx="6229937" cy="682028"/>
      </dsp:txXfrm>
    </dsp:sp>
    <dsp:sp modelId="{AA00B8B5-EEFF-413B-AEA7-3121E2DF688F}">
      <dsp:nvSpPr>
        <dsp:cNvPr id="0" name=""/>
        <dsp:cNvSpPr/>
      </dsp:nvSpPr>
      <dsp:spPr>
        <a:xfrm>
          <a:off x="0" y="4023589"/>
          <a:ext cx="6303729" cy="7558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would like to get your help (NER)</a:t>
          </a:r>
        </a:p>
      </dsp:txBody>
      <dsp:txXfrm>
        <a:off x="36896" y="4060485"/>
        <a:ext cx="6229937" cy="682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18AAB-223C-4206-8F8A-2B6C7C82AB3C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9F1F1-B715-4E3F-B683-9EA40DE38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396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284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Paolo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437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Aaron, </a:t>
            </a:r>
            <a:r>
              <a:rPr lang="en-US" sz="1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Summarizationa</a:t>
            </a:r>
            <a:r>
              <a:rPr lang="en-US" sz="1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very first naïve approach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422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857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866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Paolo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253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19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081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Syra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64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Aaron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439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Aaron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250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Aaron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941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Aaron</a:t>
            </a:r>
          </a:p>
          <a:p>
            <a:r>
              <a:rPr lang="en-US" dirty="0"/>
              <a:t>We have many use-cases actually, but the main question always will be, … how well can we do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092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Aaron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255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Paolo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56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Paolo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782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Shoutout</a:t>
            </a:r>
            <a:r>
              <a:rPr lang="en-US" dirty="0"/>
              <a:t> to Patrick;  </a:t>
            </a:r>
            <a:r>
              <a:rPr lang="en-US" b="1" dirty="0"/>
              <a:t>Paolo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187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A200-226D-C044-B616-89E80F1F7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BD76F-17C5-D24F-8642-032BE7212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F67B2-A6C0-F249-9D22-91D69008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6FF0D-93BF-8149-AA37-D4DD4253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C54CE-5B22-7C45-8269-5831D613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46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8C97-B65A-7F42-B30D-D5C925B9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6A94F-FBAA-9147-958A-B12030432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F303E-A7FF-1249-A5B8-2A8142FEA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E6F9D-C247-444A-B621-C162CD81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1D96F-499A-084A-B8AE-F99B12A1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8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BED964-1305-264C-9AA8-83A171EE7C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F1BE4-5EAE-7644-BD36-0B473D16A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7D856-AECF-4B4C-964C-B41F7E85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34B0E-CE70-D043-94DA-B1B108352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2E285-9863-6941-B228-DCC9F8D1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8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A28A-3FE3-CC4C-AEC9-F8A1806F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CB88-5C04-8E45-86DF-FC913C48A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DC447-E4A4-8247-B744-9D2D032F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86B1A-4482-0143-8775-359395E2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FC1B8-CAF8-8848-A2BF-429AB9BE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6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667A-D81A-B443-8E39-766BC88A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5865C-0AC3-784E-BA88-688616636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AD987-BE7D-544D-8F44-2D6F32FF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E5347-D936-7246-8C23-A765EA4A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D17B0-3385-2943-A32D-35894C79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11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51DE-E78A-6D4A-A4FD-71CA59B6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247A-3B3E-A240-9DD5-B51AFC9CA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58345-139E-4C4C-9168-9290EE27A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F6412-DD40-F148-838A-79AFB229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C5B7C-C8A0-D540-9D68-9E97E405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B54DA-4310-C446-B2C7-87AE989CE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8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89FA1-C93F-7E47-9154-EA139FE9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966E0-F8E4-1247-9FF3-9EBD9BB6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8F615-9D43-8646-B4DA-F5A87313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C030CD-FE88-CD49-8924-DA22C24CDD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AF7F1-9D6B-A146-B16B-CE41861C6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76FF9-B586-B746-A07E-A4AE161F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0DED37-BFA7-5247-94F2-FD90477A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9E70B3-8E8A-CC4A-A2AF-545FF59D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7055-FEAD-A140-B3CB-6060A9F1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4091-7748-BD44-A81F-6907E50C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26395-436D-704E-BFD5-23B7A13BA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84A42-B757-6547-A025-E82FDA53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02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3A4456-45AB-5C45-B0D2-5F95CFBB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584E90-16DF-6F46-970C-DBC741F11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BC7BE-6363-C748-A66E-4E25CB72C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9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04C5-6C96-364F-90EA-E2FD669C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759A-7C3A-7047-A3A3-495F33DF2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1C43E-E2F9-0E41-879A-AE5F89F4A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0A324-F636-FC4F-A186-2AB7B14D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3E63C-4DEA-4D4E-BA36-D2780A7C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8F050-E179-0B4F-9799-3A6B8DB4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40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EFF6-B997-064C-8458-AB4C8937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6AFD5E-1E8E-BB41-BE87-75C0C117D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0ABC4-7FE0-7948-86DC-07CE1ED88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8027A-5C70-FF4F-9D74-592B4B2D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F31E-F0D6-EC4B-972E-36DE4346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7049A-FDB0-AD49-BE0D-2EA9BC47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3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AFD0F7-2D91-A044-88E6-9662D6A7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C4E9E-C3A3-164E-AB51-6449D12BE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E3A52-F61E-8F4C-AE6F-C5FA1F07E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4689B-4809-0B43-8B4A-24BB43F92650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A75E2-0136-D74A-BCDD-621CCA97D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2E1AB-FB35-5E4A-AE43-BCA75B721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4.07765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4.02554" TargetMode="External"/><Relationship Id="rId2" Type="http://schemas.openxmlformats.org/officeDocument/2006/relationships/hyperlink" Target="https://github.com/Unbabel/COM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4.02554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eaviate.io/blog/rag-evaluation" TargetMode="External"/><Relationship Id="rId2" Type="http://schemas.openxmlformats.org/officeDocument/2006/relationships/hyperlink" Target="https://en.wikipedia.org/wiki/Precision_and_recal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ronkaplan/cti-llm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nkaplan/cti-llm/" TargetMode="External"/><Relationship Id="rId2" Type="http://schemas.openxmlformats.org/officeDocument/2006/relationships/hyperlink" Target="https://www.first.org/global/sigs/ai-security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8869-440D-864C-97B9-6B1033EEC9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How to measure quality of LLMs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BF2D-66D3-4A4A-B3B1-12A28E8570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Lessons learned from creating a benchmark dataset for Cyber Threat Intelligence – plus insights from work in progress</a:t>
            </a:r>
          </a:p>
          <a:p>
            <a:endParaRPr lang="en-US" b="1" dirty="0"/>
          </a:p>
          <a:p>
            <a:r>
              <a:rPr lang="en-US" i="1" dirty="0"/>
              <a:t>Aaron Kaplan (aaron@lo-res.org, AT); Jay Jacobs (</a:t>
            </a:r>
            <a:r>
              <a:rPr lang="en-US" i="1" dirty="0" err="1"/>
              <a:t>Cyentia</a:t>
            </a:r>
            <a:r>
              <a:rPr lang="en-US" i="1" dirty="0"/>
              <a:t>, US); Paolo Di Prodi (PRIAM AI, GB); Syra Marshall (ELEMENDAR, GB)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2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ADAF-2608-6974-6ECC-7B9DA36D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have available already?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85C66C-A430-BA75-FFBA-A3B45770E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25535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4556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67E70-028C-8747-B115-C279E50B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on existing datasets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64411-86BC-8B4A-A1C5-A6D1C46FE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49197"/>
            <a:ext cx="10515600" cy="66090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AnnoCTR</a:t>
            </a:r>
            <a:r>
              <a:rPr lang="en-US" dirty="0"/>
              <a:t>: A Dataset for Detecting and Linking Entities, Tactics, and Techniques in Cyber Threat Reports, Lange et. al, </a:t>
            </a:r>
            <a:r>
              <a:rPr lang="en-US" dirty="0">
                <a:hlinkClick r:id="rId3"/>
              </a:rPr>
              <a:t>https://arxiv.org/pdf/2404.07765.pdf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5D5D9-4AA0-F348-B6DB-AF83B8F96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9173"/>
            <a:ext cx="12192000" cy="405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38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1E3B-185C-6C2E-5C2A-E024DE1FB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major cost is human annotation …</a:t>
            </a:r>
          </a:p>
        </p:txBody>
      </p:sp>
      <p:pic>
        <p:nvPicPr>
          <p:cNvPr id="2050" name="Picture 2" descr="3 phases of ChatGPT development">
            <a:extLst>
              <a:ext uri="{FF2B5EF4-FFF2-40B4-BE49-F238E27FC236}">
                <a16:creationId xmlns:a16="http://schemas.microsoft.com/office/drawing/2014/main" id="{0E380E75-9155-FC97-DBFB-1C83B712E1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26410"/>
            <a:ext cx="8703067" cy="486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738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1: Summarization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Aaron Kaplan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35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9DF34-F403-6D40-BEBA-A6C6CB6F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Example use-case: </a:t>
            </a:r>
            <a:r>
              <a:rPr lang="en-US" sz="3700" b="1">
                <a:solidFill>
                  <a:srgbClr val="FFFFFF"/>
                </a:solidFill>
              </a:rPr>
              <a:t>summarization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A35CE-BA80-6340-85B4-B5EFFBF55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200" b="1" dirty="0"/>
              <a:t>Is there an existing good CTI summarization benchmark? NO!</a:t>
            </a:r>
          </a:p>
          <a:p>
            <a:r>
              <a:rPr lang="en-US" sz="2200" b="1" dirty="0"/>
              <a:t>How is it even possible to compare summaries?</a:t>
            </a:r>
          </a:p>
          <a:p>
            <a:r>
              <a:rPr lang="en-US" sz="2200" b="1" dirty="0"/>
              <a:t>First naïve approach</a:t>
            </a:r>
            <a:r>
              <a:rPr lang="en-US" sz="2200" dirty="0"/>
              <a:t>: let humans compare AI summaries vs. human summaries</a:t>
            </a:r>
          </a:p>
          <a:p>
            <a:endParaRPr lang="en-US" sz="2200" dirty="0"/>
          </a:p>
          <a:p>
            <a:r>
              <a:rPr lang="en-US" sz="2200" dirty="0">
                <a:solidFill>
                  <a:srgbClr val="C00000"/>
                </a:solidFill>
              </a:rPr>
              <a:t>XXX screenshot &amp; show XLSX sheet, explain:</a:t>
            </a:r>
          </a:p>
          <a:p>
            <a:r>
              <a:rPr lang="en-US" sz="2200" dirty="0"/>
              <a:t>50 CTI reports</a:t>
            </a:r>
          </a:p>
          <a:p>
            <a:r>
              <a:rPr lang="en-US" sz="2200" dirty="0"/>
              <a:t>Score -10 (AI == really bad) to +10 (AI is much better than human). 0 == equally good/bad</a:t>
            </a:r>
          </a:p>
          <a:p>
            <a:r>
              <a:rPr lang="en-US" sz="2200" dirty="0"/>
              <a:t>Average score: 4.7 (!)</a:t>
            </a:r>
          </a:p>
          <a:p>
            <a:r>
              <a:rPr lang="en-US" sz="2200" dirty="0"/>
              <a:t>85% of cases AI &gt; human</a:t>
            </a:r>
          </a:p>
          <a:p>
            <a:r>
              <a:rPr lang="en-US" sz="2200" dirty="0" err="1"/>
              <a:t>Std</a:t>
            </a:r>
            <a:r>
              <a:rPr lang="en-US" sz="2200" dirty="0"/>
              <a:t>-dev high (if the AI is wrong, it’s very easy to spot)</a:t>
            </a:r>
          </a:p>
        </p:txBody>
      </p:sp>
    </p:spTree>
    <p:extLst>
      <p:ext uri="{BB962C8B-B14F-4D97-AF65-F5344CB8AC3E}">
        <p14:creationId xmlns:p14="http://schemas.microsoft.com/office/powerpoint/2010/main" val="2538174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C9898-6122-B640-9871-2BF33EEE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07" y="248445"/>
            <a:ext cx="3200400" cy="27947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Problem with the naïve approach + solution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0A67A-9585-7A47-80F7-91B97A064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b="1" dirty="0"/>
              <a:t>Human evaluators do not scale</a:t>
            </a:r>
          </a:p>
          <a:p>
            <a:r>
              <a:rPr lang="en-US" dirty="0"/>
              <a:t>Automatic evaluations? (ROUGE, </a:t>
            </a:r>
            <a:r>
              <a:rPr lang="en-US" dirty="0" err="1"/>
              <a:t>BERTScore</a:t>
            </a:r>
            <a:r>
              <a:rPr lang="en-US" dirty="0"/>
              <a:t> , </a:t>
            </a:r>
            <a:r>
              <a:rPr lang="en-US" dirty="0" err="1"/>
              <a:t>BARTscore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COMET MT</a:t>
            </a:r>
            <a:r>
              <a:rPr lang="en-US" dirty="0"/>
              <a:t>, …)</a:t>
            </a:r>
          </a:p>
          <a:p>
            <a:r>
              <a:rPr lang="en-US" dirty="0"/>
              <a:t>But gold Standard == human evaluator!</a:t>
            </a:r>
          </a:p>
          <a:p>
            <a:r>
              <a:rPr lang="en-US" dirty="0"/>
              <a:t>Can we use an LLM for that?</a:t>
            </a:r>
          </a:p>
          <a:p>
            <a:r>
              <a:rPr lang="en-US" dirty="0"/>
              <a:t>Turns out </a:t>
            </a:r>
            <a:r>
              <a:rPr lang="en-US" b="1" dirty="0"/>
              <a:t>we can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Enter “</a:t>
            </a:r>
            <a:r>
              <a:rPr lang="en-US" i="1" dirty="0"/>
              <a:t>Human-like Summarization Evaluation with ChatGPT</a:t>
            </a:r>
            <a:r>
              <a:rPr lang="en-US" dirty="0"/>
              <a:t>”, </a:t>
            </a:r>
            <a:r>
              <a:rPr lang="en-US" dirty="0" err="1"/>
              <a:t>Mingqi</a:t>
            </a:r>
            <a:r>
              <a:rPr lang="en-US" dirty="0"/>
              <a:t> Gao, et. al.</a:t>
            </a:r>
          </a:p>
          <a:p>
            <a:r>
              <a:rPr lang="en-US" dirty="0">
                <a:hlinkClick r:id="rId3"/>
              </a:rPr>
              <a:t>https://arxiv.org/abs/2304.02554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5CA2C-F8D1-D34E-AEA3-E67BD51E3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32" y="3115115"/>
            <a:ext cx="2477368" cy="36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32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E69B-C9BA-DC4B-BB4F-2E7D485B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human evaluation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5AE44-531E-9B41-BCEB-A7198547B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60604" lvl="1" defTabSz="521208">
              <a:spcAft>
                <a:spcPts val="600"/>
              </a:spcAft>
            </a:pPr>
            <a:endParaRPr lang="en-US" sz="2800" dirty="0"/>
          </a:p>
          <a:p>
            <a:pPr marL="0" indent="0" defTabSz="521208">
              <a:spcAft>
                <a:spcPts val="600"/>
              </a:spcAft>
              <a:buNone/>
            </a:pPr>
            <a:r>
              <a:rPr lang="en-US" b="1" dirty="0"/>
              <a:t>Likert Scale Score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</a:t>
            </a:r>
            <a:r>
              <a:rPr lang="en-US" b="1" dirty="0"/>
              <a:t>rate the summary on several dimensions</a:t>
            </a:r>
            <a:r>
              <a:rPr lang="en-US" dirty="0"/>
              <a:t>.</a:t>
            </a:r>
          </a:p>
          <a:p>
            <a:pPr marL="0" indent="0" defTabSz="521208">
              <a:spcAft>
                <a:spcPts val="600"/>
              </a:spcAft>
              <a:buNone/>
            </a:pPr>
            <a:r>
              <a:rPr lang="en-US" dirty="0"/>
              <a:t>- input: summary and original report</a:t>
            </a:r>
          </a:p>
          <a:p>
            <a:pPr defTabSz="521208">
              <a:spcAft>
                <a:spcPts val="600"/>
              </a:spcAft>
              <a:buFontTx/>
              <a:buChar char="-"/>
            </a:pPr>
            <a:r>
              <a:rPr lang="en-US" dirty="0"/>
              <a:t>Dimensions usually include </a:t>
            </a:r>
          </a:p>
          <a:p>
            <a:pPr lvl="1" defTabSz="521208">
              <a:spcAft>
                <a:spcPts val="600"/>
              </a:spcAft>
              <a:buFontTx/>
              <a:buChar char="-"/>
            </a:pPr>
            <a:r>
              <a:rPr lang="en-US" b="1" dirty="0"/>
              <a:t>factual</a:t>
            </a:r>
            <a:r>
              <a:rPr lang="en-US" dirty="0"/>
              <a:t> </a:t>
            </a:r>
            <a:r>
              <a:rPr lang="en-US" b="1" dirty="0"/>
              <a:t>consistency</a:t>
            </a:r>
            <a:r>
              <a:rPr lang="en-US" dirty="0"/>
              <a:t>, </a:t>
            </a:r>
          </a:p>
          <a:p>
            <a:pPr lvl="1" defTabSz="521208">
              <a:spcAft>
                <a:spcPts val="600"/>
              </a:spcAft>
              <a:buFontTx/>
              <a:buChar char="-"/>
            </a:pPr>
            <a:r>
              <a:rPr lang="en-US" b="1" dirty="0"/>
              <a:t>informativeness</a:t>
            </a:r>
            <a:r>
              <a:rPr lang="en-US" dirty="0"/>
              <a:t>, </a:t>
            </a:r>
          </a:p>
          <a:p>
            <a:pPr lvl="1" defTabSz="521208">
              <a:spcAft>
                <a:spcPts val="600"/>
              </a:spcAft>
              <a:buFontTx/>
              <a:buChar char="-"/>
            </a:pPr>
            <a:r>
              <a:rPr lang="en-US" b="1" dirty="0"/>
              <a:t>fluency</a:t>
            </a:r>
            <a:r>
              <a:rPr lang="en-US" dirty="0"/>
              <a:t>, </a:t>
            </a:r>
            <a:br>
              <a:rPr lang="en-US" dirty="0"/>
            </a:br>
            <a:endParaRPr lang="en-US" dirty="0"/>
          </a:p>
          <a:p>
            <a:pPr marL="0" indent="0" defTabSz="521208">
              <a:spcAft>
                <a:spcPts val="600"/>
              </a:spcAft>
              <a:buNone/>
            </a:pPr>
            <a:r>
              <a:rPr lang="en-US" dirty="0"/>
              <a:t>etc. The rating scale is usually 1 (worst) to 5 (best).”</a:t>
            </a:r>
          </a:p>
          <a:p>
            <a:pPr marL="0" indent="0" defTabSz="521208">
              <a:spcAft>
                <a:spcPts val="6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84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CA179-A729-844B-8930-72F315654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Simulating the Likert Scale score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66FA3D-06A0-F548-8F5A-F468353EE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95259"/>
            <a:ext cx="6780700" cy="4865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C41FE-4D18-3549-84F9-486868368618}"/>
              </a:ext>
            </a:extLst>
          </p:cNvPr>
          <p:cNvSpPr txBox="1"/>
          <p:nvPr/>
        </p:nvSpPr>
        <p:spPr>
          <a:xfrm>
            <a:off x="373950" y="5899715"/>
            <a:ext cx="11184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langchain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hub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prompt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hub.pull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aaronkaplan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human_like_summarization_evaluation_likert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20774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06C7-4635-ED4E-A37E-00318411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 Results for news articles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F464B-A46E-5C42-9B9F-A22E26AC5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7656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It works</a:t>
            </a:r>
          </a:p>
          <a:p>
            <a:r>
              <a:rPr lang="en-US" dirty="0"/>
              <a:t>Why??</a:t>
            </a:r>
          </a:p>
          <a:p>
            <a:endParaRPr lang="en-US" dirty="0"/>
          </a:p>
          <a:p>
            <a:r>
              <a:rPr lang="en-US" dirty="0"/>
              <a:t>Theory: lots of data out there on rating essays etc. (?)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C5CA1-3802-B745-8FA6-8F1C7FB4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448" y="1258094"/>
            <a:ext cx="5930900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4A0CE0-DD9C-A144-825F-49937005DA2A}"/>
              </a:ext>
            </a:extLst>
          </p:cNvPr>
          <p:cNvSpPr txBox="1"/>
          <p:nvPr/>
        </p:nvSpPr>
        <p:spPr>
          <a:xfrm>
            <a:off x="292608" y="6035040"/>
            <a:ext cx="54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Source: </a:t>
            </a:r>
            <a:r>
              <a:rPr lang="en-US" dirty="0">
                <a:hlinkClick r:id="rId3"/>
              </a:rPr>
              <a:t>https://arxiv.org/abs/2304.02554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1722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2: RAG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Paolo &amp; Syra 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98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90881-2F9E-E146-8F58-AEEF7C733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/>
              <a:t>Intro speakers &amp; team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5242D6-A07D-7627-1169-50612DAD0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08085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2563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FE548C-9DA4-EA4F-8E88-51A7E3C65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– </a:t>
            </a:r>
            <a:r>
              <a:rPr lang="en-US" b="1" dirty="0"/>
              <a:t>R</a:t>
            </a:r>
            <a:r>
              <a:rPr lang="en-US" dirty="0"/>
              <a:t>etrieval </a:t>
            </a:r>
            <a:r>
              <a:rPr lang="en-US" b="1" dirty="0"/>
              <a:t>A</a:t>
            </a:r>
            <a:r>
              <a:rPr lang="en-US" dirty="0"/>
              <a:t>ugmented </a:t>
            </a:r>
            <a:r>
              <a:rPr lang="en-US" b="1" dirty="0"/>
              <a:t>G</a:t>
            </a:r>
            <a:r>
              <a:rPr lang="en-US" dirty="0"/>
              <a:t>eneration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96BE8C-2654-8A4D-9DB4-20A6BE990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8" y="1426011"/>
            <a:ext cx="7891442" cy="543198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32510D5-8920-9D43-A9E4-91953BD5F6BC}"/>
              </a:ext>
            </a:extLst>
          </p:cNvPr>
          <p:cNvSpPr/>
          <p:nvPr/>
        </p:nvSpPr>
        <p:spPr>
          <a:xfrm>
            <a:off x="8872538" y="2326917"/>
            <a:ext cx="1528762" cy="1514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Choose based on accuracy, latency and cost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0B5AA1-A9A8-6040-AB73-5447F955E89E}"/>
              </a:ext>
            </a:extLst>
          </p:cNvPr>
          <p:cNvSpPr/>
          <p:nvPr/>
        </p:nvSpPr>
        <p:spPr>
          <a:xfrm>
            <a:off x="6444562" y="5532641"/>
            <a:ext cx="2208901" cy="7892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Many Vector stores to choose from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118D9A-17FF-8049-BAB1-838509AEADB3}"/>
              </a:ext>
            </a:extLst>
          </p:cNvPr>
          <p:cNvSpPr/>
          <p:nvPr/>
        </p:nvSpPr>
        <p:spPr>
          <a:xfrm>
            <a:off x="1539681" y="4296546"/>
            <a:ext cx="2145101" cy="10006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Smaller models outperforms bigger models!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CEED00-EC4A-924C-AA29-D29058B20224}"/>
              </a:ext>
            </a:extLst>
          </p:cNvPr>
          <p:cNvSpPr/>
          <p:nvPr/>
        </p:nvSpPr>
        <p:spPr>
          <a:xfrm>
            <a:off x="3659991" y="3405624"/>
            <a:ext cx="2145101" cy="7892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Chunking &gt;&gt; Embedding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409452-DD63-A443-92D9-947BBF54AE2C}"/>
              </a:ext>
            </a:extLst>
          </p:cNvPr>
          <p:cNvSpPr/>
          <p:nvPr/>
        </p:nvSpPr>
        <p:spPr>
          <a:xfrm>
            <a:off x="3684782" y="2616362"/>
            <a:ext cx="2145101" cy="7892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Choose a high fidelity extractor!</a:t>
            </a:r>
          </a:p>
        </p:txBody>
      </p:sp>
    </p:spTree>
    <p:extLst>
      <p:ext uri="{BB962C8B-B14F-4D97-AF65-F5344CB8AC3E}">
        <p14:creationId xmlns:p14="http://schemas.microsoft.com/office/powerpoint/2010/main" val="3581054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FF9FE478-4245-B96D-30B8-6F0FD4637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45" r="3453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516A-1FBA-884D-B7B0-3C682FF6C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309" y="407987"/>
            <a:ext cx="6339223" cy="1325563"/>
          </a:xfrm>
        </p:spPr>
        <p:txBody>
          <a:bodyPr>
            <a:normAutofit/>
          </a:bodyPr>
          <a:lstStyle/>
          <a:p>
            <a:r>
              <a:rPr lang="en-US" dirty="0"/>
              <a:t>How to benchmark RAG?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FCA91-6588-33C4-FC1A-DB999B65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865" y="1733550"/>
            <a:ext cx="5086666" cy="439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53BB3AF-5D08-9FD8-9774-AB2E27826B77}"/>
              </a:ext>
            </a:extLst>
          </p:cNvPr>
          <p:cNvSpPr/>
          <p:nvPr/>
        </p:nvSpPr>
        <p:spPr>
          <a:xfrm>
            <a:off x="606669" y="1600200"/>
            <a:ext cx="1987062" cy="14595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Component wise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59BDB0-CA61-5E46-FE11-A62A010204DB}"/>
              </a:ext>
            </a:extLst>
          </p:cNvPr>
          <p:cNvSpPr/>
          <p:nvPr/>
        </p:nvSpPr>
        <p:spPr>
          <a:xfrm>
            <a:off x="799902" y="4667825"/>
            <a:ext cx="1987062" cy="14595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 to End via a 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911AFD-62E9-249C-90DC-7777BFBC2D7A}"/>
              </a:ext>
            </a:extLst>
          </p:cNvPr>
          <p:cNvSpPr/>
          <p:nvPr/>
        </p:nvSpPr>
        <p:spPr>
          <a:xfrm>
            <a:off x="9284554" y="4863023"/>
            <a:ext cx="1987062" cy="14595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Automated via RAGAS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644477-C90C-3B31-E624-593A357292DF}"/>
              </a:ext>
            </a:extLst>
          </p:cNvPr>
          <p:cNvSpPr/>
          <p:nvPr/>
        </p:nvSpPr>
        <p:spPr>
          <a:xfrm>
            <a:off x="9284554" y="1733550"/>
            <a:ext cx="1987062" cy="15899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need human annotators too!</a:t>
            </a:r>
          </a:p>
        </p:txBody>
      </p:sp>
    </p:spTree>
    <p:extLst>
      <p:ext uri="{BB962C8B-B14F-4D97-AF65-F5344CB8AC3E}">
        <p14:creationId xmlns:p14="http://schemas.microsoft.com/office/powerpoint/2010/main" val="212981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33DFA-5B78-3043-B56F-DAC5CFDE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Metrics vs Advanced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B7F0-0167-8148-A0B1-13BF7F1E2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6813" cy="4351338"/>
          </a:xfrm>
        </p:spPr>
        <p:txBody>
          <a:bodyPr/>
          <a:lstStyle/>
          <a:p>
            <a:r>
              <a:rPr lang="en-US" dirty="0"/>
              <a:t>Exact match</a:t>
            </a:r>
          </a:p>
          <a:p>
            <a:r>
              <a:rPr lang="en-US" dirty="0"/>
              <a:t>Precision</a:t>
            </a:r>
          </a:p>
          <a:p>
            <a:r>
              <a:rPr lang="en-US" dirty="0"/>
              <a:t>Recall</a:t>
            </a:r>
          </a:p>
          <a:p>
            <a:r>
              <a:rPr lang="en-US" dirty="0"/>
              <a:t>F1 (combination) of precision and recall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https://en.wikipedia.org/wiki/Precision_and_recall</a:t>
            </a:r>
            <a:r>
              <a:rPr lang="en-US" dirty="0"/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EFD789-584A-A04E-BA3F-A87830A9DECB}"/>
              </a:ext>
            </a:extLst>
          </p:cNvPr>
          <p:cNvSpPr txBox="1">
            <a:spLocks/>
          </p:cNvSpPr>
          <p:nvPr/>
        </p:nvSpPr>
        <p:spPr>
          <a:xfrm>
            <a:off x="6891337" y="1825625"/>
            <a:ext cx="44624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NDCG</a:t>
            </a:r>
          </a:p>
          <a:p>
            <a:r>
              <a:rPr lang="en-US" dirty="0"/>
              <a:t>MAP</a:t>
            </a:r>
          </a:p>
          <a:p>
            <a:r>
              <a:rPr lang="en-US" dirty="0"/>
              <a:t>MRR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https://weaviate.io/blog/rag-evaluation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8768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1717A-3F2E-DC21-BDB7-436F5251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GB" sz="4800"/>
              <a:t>Guardrails</a:t>
            </a:r>
          </a:p>
        </p:txBody>
      </p:sp>
      <p:pic>
        <p:nvPicPr>
          <p:cNvPr id="2052" name="Picture 4" descr="DuraBowl Bumpers — QubicaAMF">
            <a:extLst>
              <a:ext uri="{FF2B5EF4-FFF2-40B4-BE49-F238E27FC236}">
                <a16:creationId xmlns:a16="http://schemas.microsoft.com/office/drawing/2014/main" id="{68ECFA34-C637-C579-69DC-574DCC4FA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r="-1" b="-1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E04B5-0C15-16E6-A576-CE807E3EA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GB" sz="2000" dirty="0"/>
              <a:t>Even with RAG techniques there is still risk of confabulation aka hallucinations, one more reason to have a </a:t>
            </a:r>
            <a:r>
              <a:rPr lang="en-GB" sz="2000"/>
              <a:t>curated test set.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Using Knowledge Graph driven RAG and “classical” NLP techniques can help check for that and provide sources for validation</a:t>
            </a:r>
          </a:p>
        </p:txBody>
      </p:sp>
    </p:spTree>
    <p:extLst>
      <p:ext uri="{BB962C8B-B14F-4D97-AF65-F5344CB8AC3E}">
        <p14:creationId xmlns:p14="http://schemas.microsoft.com/office/powerpoint/2010/main" val="2138343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3:NER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Paolo &amp; Aaron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CB0A047-AECA-D74A-BE06-F86998FC0838}"/>
              </a:ext>
            </a:extLst>
          </p:cNvPr>
          <p:cNvSpPr/>
          <p:nvPr/>
        </p:nvSpPr>
        <p:spPr>
          <a:xfrm>
            <a:off x="231511" y="5082741"/>
            <a:ext cx="2986087" cy="155733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 Free Lunch!</a:t>
            </a:r>
          </a:p>
        </p:txBody>
      </p:sp>
    </p:spTree>
    <p:extLst>
      <p:ext uri="{BB962C8B-B14F-4D97-AF65-F5344CB8AC3E}">
        <p14:creationId xmlns:p14="http://schemas.microsoft.com/office/powerpoint/2010/main" val="2956533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B326-83EC-E347-9C90-D4531D2A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 supervised loop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FFDB960-8F35-1947-802F-FBBB2C986B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799057"/>
              </p:ext>
            </p:extLst>
          </p:nvPr>
        </p:nvGraphicFramePr>
        <p:xfrm>
          <a:off x="838200" y="21274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E69DA3E6-DF9F-0943-A911-8BDBD3700366}"/>
              </a:ext>
            </a:extLst>
          </p:cNvPr>
          <p:cNvSpPr/>
          <p:nvPr/>
        </p:nvSpPr>
        <p:spPr>
          <a:xfrm>
            <a:off x="6715125" y="2330688"/>
            <a:ext cx="928688" cy="7715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524609-43AB-054C-B250-9B0A24688550}"/>
              </a:ext>
            </a:extLst>
          </p:cNvPr>
          <p:cNvSpPr txBox="1"/>
          <p:nvPr/>
        </p:nvSpPr>
        <p:spPr>
          <a:xfrm>
            <a:off x="8743950" y="46420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Accuracy: 70%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627E5-E6D5-4B47-8888-1AD2B65AC00E}"/>
              </a:ext>
            </a:extLst>
          </p:cNvPr>
          <p:cNvSpPr txBox="1"/>
          <p:nvPr/>
        </p:nvSpPr>
        <p:spPr>
          <a:xfrm>
            <a:off x="4724400" y="16906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Accuracy: 85+%</a:t>
            </a:r>
          </a:p>
        </p:txBody>
      </p:sp>
    </p:spTree>
    <p:extLst>
      <p:ext uri="{BB962C8B-B14F-4D97-AF65-F5344CB8AC3E}">
        <p14:creationId xmlns:p14="http://schemas.microsoft.com/office/powerpoint/2010/main" val="894893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DFEB-A4F5-B54B-B2AB-80977ABC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1682-D044-1A4D-86FB-A29A568B2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people </a:t>
            </a:r>
            <a:r>
              <a:rPr lang="en-US" dirty="0">
                <a:sym typeface="Wingdings" pitchFamily="2" charset="2"/>
              </a:rPr>
              <a:t> + gamification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C9F1A-BC0B-8245-BE7B-F71157FF7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84"/>
            <a:ext cx="12192000" cy="6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5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4F4857-7684-A248-A21A-80D9ED735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07" y="1455942"/>
            <a:ext cx="4013331" cy="40133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98A575-A317-E545-B3EB-155A0B8EE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On boarding annotators!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FA7A8-02AF-0B4C-8498-A8BC609DF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 &amp; Demo of the NER system</a:t>
            </a:r>
          </a:p>
          <a:p>
            <a:r>
              <a:rPr lang="en-US" dirty="0"/>
              <a:t>Register via google form: https://</a:t>
            </a:r>
            <a:r>
              <a:rPr lang="en-US" dirty="0" err="1"/>
              <a:t>forms.gle</a:t>
            </a:r>
            <a:r>
              <a:rPr lang="en-US" dirty="0"/>
              <a:t>/ec1rPaWC9BDYJkBo6</a:t>
            </a:r>
          </a:p>
          <a:p>
            <a:r>
              <a:rPr lang="en-US" dirty="0"/>
              <a:t>Once they system is live you will receive a user account</a:t>
            </a:r>
          </a:p>
          <a:p>
            <a:r>
              <a:rPr lang="en-US" dirty="0"/>
              <a:t>You will get early access to pre-trained models and other annotated data</a:t>
            </a:r>
          </a:p>
        </p:txBody>
      </p:sp>
    </p:spTree>
    <p:extLst>
      <p:ext uri="{BB962C8B-B14F-4D97-AF65-F5344CB8AC3E}">
        <p14:creationId xmlns:p14="http://schemas.microsoft.com/office/powerpoint/2010/main" val="386623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4: classify text for MITRE TTP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Paolo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81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54039-7945-30E2-E676-A6D9EB7D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3093"/>
            <a:ext cx="10515600" cy="1325563"/>
          </a:xfrm>
        </p:spPr>
        <p:txBody>
          <a:bodyPr/>
          <a:lstStyle/>
          <a:p>
            <a:r>
              <a:rPr lang="en-GB" dirty="0"/>
              <a:t>LLAMA2 fine tuning early results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571660E7-401E-831A-CCA4-234EDA2B6C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9121370"/>
              </p:ext>
            </p:extLst>
          </p:nvPr>
        </p:nvGraphicFramePr>
        <p:xfrm>
          <a:off x="1268655" y="1442037"/>
          <a:ext cx="4497633" cy="4049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915C08-A0E2-0599-0B6E-2FC715A3ED10}"/>
              </a:ext>
            </a:extLst>
          </p:cNvPr>
          <p:cNvSpPr/>
          <p:nvPr/>
        </p:nvSpPr>
        <p:spPr>
          <a:xfrm>
            <a:off x="3944990" y="4486316"/>
            <a:ext cx="2151010" cy="10287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Without resampling performance is not great ….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37D56B-427F-E441-B8D1-658F3ED39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87" y="1442037"/>
            <a:ext cx="5492262" cy="4351338"/>
          </a:xfrm>
        </p:spPr>
        <p:txBody>
          <a:bodyPr/>
          <a:lstStyle/>
          <a:p>
            <a:r>
              <a:rPr lang="en-GB" dirty="0"/>
              <a:t>Performance varies with LORA training parameters but …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273FC3D3-6BF1-1C44-9FE9-5EFF99D5AF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29988" y="34392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3FDC35E-783E-CD42-868B-C62A46FA6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054723"/>
              </p:ext>
            </p:extLst>
          </p:nvPr>
        </p:nvGraphicFramePr>
        <p:xfrm>
          <a:off x="6893097" y="2543736"/>
          <a:ext cx="3713088" cy="92280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28272">
                  <a:extLst>
                    <a:ext uri="{9D8B030D-6E8A-4147-A177-3AD203B41FA5}">
                      <a16:colId xmlns:a16="http://schemas.microsoft.com/office/drawing/2014/main" val="216897701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2047282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81893462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3592597833"/>
                    </a:ext>
                  </a:extLst>
                </a:gridCol>
              </a:tblGrid>
              <a:tr h="461403">
                <a:tc>
                  <a:txBody>
                    <a:bodyPr/>
                    <a:lstStyle/>
                    <a:p>
                      <a:r>
                        <a:rPr lang="en-GB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44887"/>
                  </a:ext>
                </a:extLst>
              </a:tr>
              <a:tr h="461403">
                <a:tc>
                  <a:txBody>
                    <a:bodyPr/>
                    <a:lstStyle/>
                    <a:p>
                      <a:r>
                        <a:rPr lang="en-GB" dirty="0"/>
                        <a:t>LLama2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88244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4D0E5A6-F166-BE48-8D9E-860F52710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470626"/>
              </p:ext>
            </p:extLst>
          </p:nvPr>
        </p:nvGraphicFramePr>
        <p:xfrm>
          <a:off x="6910879" y="4124172"/>
          <a:ext cx="3713088" cy="7967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272">
                  <a:extLst>
                    <a:ext uri="{9D8B030D-6E8A-4147-A177-3AD203B41FA5}">
                      <a16:colId xmlns:a16="http://schemas.microsoft.com/office/drawing/2014/main" val="216897701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2047282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81893462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3592597833"/>
                    </a:ext>
                  </a:extLst>
                </a:gridCol>
              </a:tblGrid>
              <a:tr h="398392">
                <a:tc>
                  <a:txBody>
                    <a:bodyPr/>
                    <a:lstStyle/>
                    <a:p>
                      <a:r>
                        <a:rPr lang="en-GB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44887"/>
                  </a:ext>
                </a:extLst>
              </a:tr>
              <a:tr h="398392">
                <a:tc>
                  <a:txBody>
                    <a:bodyPr/>
                    <a:lstStyle/>
                    <a:p>
                      <a:r>
                        <a:rPr lang="en-GB" dirty="0"/>
                        <a:t>LLama2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882449"/>
                  </a:ext>
                </a:extLst>
              </a:tr>
            </a:tbl>
          </a:graphicData>
        </a:graphic>
      </p:graphicFrame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A7A0957C-FD9F-CD4B-9385-1FF08DD8070B}"/>
              </a:ext>
            </a:extLst>
          </p:cNvPr>
          <p:cNvSpPr/>
          <p:nvPr/>
        </p:nvSpPr>
        <p:spPr>
          <a:xfrm>
            <a:off x="6893097" y="3523947"/>
            <a:ext cx="3770337" cy="51943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After  Re-Sampling: techniques &lt;=6</a:t>
            </a:r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C732DBE5-A451-F94F-8B62-2188BCEBA0B3}"/>
              </a:ext>
            </a:extLst>
          </p:cNvPr>
          <p:cNvSpPr/>
          <p:nvPr/>
        </p:nvSpPr>
        <p:spPr>
          <a:xfrm>
            <a:off x="6864472" y="5000666"/>
            <a:ext cx="3770337" cy="51943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After  Re-Sampling: techniques &lt;=33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2E797E7-C77F-5B4A-B0AD-C79137334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7458"/>
              </p:ext>
            </p:extLst>
          </p:nvPr>
        </p:nvGraphicFramePr>
        <p:xfrm>
          <a:off x="6912928" y="5599813"/>
          <a:ext cx="3713088" cy="796784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928272">
                  <a:extLst>
                    <a:ext uri="{9D8B030D-6E8A-4147-A177-3AD203B41FA5}">
                      <a16:colId xmlns:a16="http://schemas.microsoft.com/office/drawing/2014/main" val="216897701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2047282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81893462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3592597833"/>
                    </a:ext>
                  </a:extLst>
                </a:gridCol>
              </a:tblGrid>
              <a:tr h="398392">
                <a:tc>
                  <a:txBody>
                    <a:bodyPr/>
                    <a:lstStyle/>
                    <a:p>
                      <a:r>
                        <a:rPr lang="en-GB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44887"/>
                  </a:ext>
                </a:extLst>
              </a:tr>
              <a:tr h="398392">
                <a:tc>
                  <a:txBody>
                    <a:bodyPr/>
                    <a:lstStyle/>
                    <a:p>
                      <a:r>
                        <a:rPr lang="en-GB" dirty="0"/>
                        <a:t>LLama2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87.9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882449"/>
                  </a:ext>
                </a:extLst>
              </a:tr>
            </a:tbl>
          </a:graphicData>
        </a:graphic>
      </p:graphicFrame>
      <p:sp>
        <p:nvSpPr>
          <p:cNvPr id="13" name="Arrow: Down 12">
            <a:extLst>
              <a:ext uri="{FF2B5EF4-FFF2-40B4-BE49-F238E27FC236}">
                <a16:creationId xmlns:a16="http://schemas.microsoft.com/office/drawing/2014/main" id="{C8DF49F9-F4EC-F647-9B47-E5B436A8EF9E}"/>
              </a:ext>
            </a:extLst>
          </p:cNvPr>
          <p:cNvSpPr/>
          <p:nvPr/>
        </p:nvSpPr>
        <p:spPr>
          <a:xfrm>
            <a:off x="10978296" y="2543736"/>
            <a:ext cx="351692" cy="385286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768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23F4E-B631-B147-9426-7D603FE7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Disclaimer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9FED-396F-3348-B51A-94800AE8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Aaron</a:t>
            </a:r>
          </a:p>
          <a:p>
            <a:r>
              <a:rPr lang="en-US" dirty="0"/>
              <a:t>All errors are mine to keep</a:t>
            </a:r>
          </a:p>
          <a:p>
            <a:r>
              <a:rPr lang="en-US" dirty="0"/>
              <a:t>I present this here as a sole proprietor company under my own name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Jay, </a:t>
            </a:r>
            <a:r>
              <a:rPr lang="en-US" b="1" dirty="0" err="1"/>
              <a:t>Syra</a:t>
            </a:r>
            <a:r>
              <a:rPr lang="en-US" b="1" dirty="0"/>
              <a:t>, Paolo</a:t>
            </a:r>
          </a:p>
          <a:p>
            <a:r>
              <a:rPr lang="en-US" dirty="0"/>
              <a:t>They represent their respective companies</a:t>
            </a:r>
          </a:p>
        </p:txBody>
      </p:sp>
    </p:spTree>
    <p:extLst>
      <p:ext uri="{BB962C8B-B14F-4D97-AF65-F5344CB8AC3E}">
        <p14:creationId xmlns:p14="http://schemas.microsoft.com/office/powerpoint/2010/main" val="3123850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UC 5: knowledge graph (STIX) unification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0148" y="3962792"/>
            <a:ext cx="5221185" cy="21021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Syra Marshall (CTO, Elemendar)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Syra Marshall, Elemendar team">
            <a:extLst>
              <a:ext uri="{FF2B5EF4-FFF2-40B4-BE49-F238E27FC236}">
                <a16:creationId xmlns:a16="http://schemas.microsoft.com/office/drawing/2014/main" id="{A7B0A080-3B93-EEB3-F376-72C49BAA7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7" r="1" b="12084"/>
          <a:stretch/>
        </p:blipFill>
        <p:spPr bwMode="auto">
          <a:xfrm>
            <a:off x="7093041" y="1209578"/>
            <a:ext cx="4055908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4150-B43D-FF61-0C0E-2861CDB4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path to STIX…. graphs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7F5F73-14A8-1027-2FA1-9A5BD9A98E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495810"/>
              </p:ext>
            </p:extLst>
          </p:nvPr>
        </p:nvGraphicFramePr>
        <p:xfrm>
          <a:off x="838200" y="1825625"/>
          <a:ext cx="10515600" cy="160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EFA79D2-954C-1FF6-F9A2-C12996AA8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7533047"/>
              </p:ext>
            </p:extLst>
          </p:nvPr>
        </p:nvGraphicFramePr>
        <p:xfrm>
          <a:off x="0" y="3563937"/>
          <a:ext cx="8392746" cy="2647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BD7AAB-EA3D-0E9D-50C3-6A9BF1A92C1C}"/>
              </a:ext>
            </a:extLst>
          </p:cNvPr>
          <p:cNvSpPr/>
          <p:nvPr/>
        </p:nvSpPr>
        <p:spPr>
          <a:xfrm>
            <a:off x="7051431" y="4035669"/>
            <a:ext cx="2778369" cy="19768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Graph Based RAG</a:t>
            </a:r>
          </a:p>
        </p:txBody>
      </p:sp>
    </p:spTree>
    <p:extLst>
      <p:ext uri="{BB962C8B-B14F-4D97-AF65-F5344CB8AC3E}">
        <p14:creationId xmlns:p14="http://schemas.microsoft.com/office/powerpoint/2010/main" val="437332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A485-3587-6C99-B1A2-612F2D30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STIX from text!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45E5C-10AA-3715-B2C8-4C6B06721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2861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Creating a compliant JSON STIX2.1 file from text via an LLM is a challenge</a:t>
            </a:r>
          </a:p>
          <a:p>
            <a:r>
              <a:rPr lang="en-GB" dirty="0"/>
              <a:t>UUID: needs to have a format and randomized</a:t>
            </a:r>
          </a:p>
          <a:p>
            <a:r>
              <a:rPr lang="en-GB" dirty="0"/>
              <a:t>There are 18 SDO</a:t>
            </a:r>
          </a:p>
          <a:p>
            <a:r>
              <a:rPr lang="en-GB" dirty="0"/>
              <a:t>There are 3 generic SRE and 21 specific SRE + Sighting</a:t>
            </a:r>
          </a:p>
          <a:p>
            <a:r>
              <a:rPr lang="en-GB" dirty="0"/>
              <a:t>The trick is to extract the key entities</a:t>
            </a:r>
          </a:p>
          <a:p>
            <a:r>
              <a:rPr lang="en-GB" dirty="0"/>
              <a:t>And then produce the STIX bundle via a simple logic</a:t>
            </a:r>
          </a:p>
          <a:p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C670F22-A26E-9D73-AF3E-C47C9F3D6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4612405"/>
              </p:ext>
            </p:extLst>
          </p:nvPr>
        </p:nvGraphicFramePr>
        <p:xfrm>
          <a:off x="6530941" y="689319"/>
          <a:ext cx="548868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0505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Getting Started with STIX 2.1">
            <a:extLst>
              <a:ext uri="{FF2B5EF4-FFF2-40B4-BE49-F238E27FC236}">
                <a16:creationId xmlns:a16="http://schemas.microsoft.com/office/drawing/2014/main" id="{11D16EAD-99DA-B85A-9E1A-FDF3A6018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561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e Role of Knowledge Graphs in Artificial Intelligence - Techopedia">
            <a:extLst>
              <a:ext uri="{FF2B5EF4-FFF2-40B4-BE49-F238E27FC236}">
                <a16:creationId xmlns:a16="http://schemas.microsoft.com/office/drawing/2014/main" id="{91A9AB2B-5650-DED7-5F76-96C536B81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2" r="-2" b="-2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109" name="Freeform: Shape 410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11" name="Freeform: Shape 411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21ED6-F035-154B-BC7A-1455ED9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You’ve got a graph, make it better!</a:t>
            </a:r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9" name="Rectangle 4118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43143-F81D-EE4F-B52F-C7AF93D4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STIX graphs for individual documents are great, but…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power is in combining them to see the whole picture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Powerful techniques of RAG based on hybrid search can be applied to answer complex queries.</a:t>
            </a:r>
          </a:p>
        </p:txBody>
      </p:sp>
    </p:spTree>
    <p:extLst>
      <p:ext uri="{BB962C8B-B14F-4D97-AF65-F5344CB8AC3E}">
        <p14:creationId xmlns:p14="http://schemas.microsoft.com/office/powerpoint/2010/main" val="2674432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056CB-6DA5-F84A-8248-91273494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Key take-aways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7B8113-497C-6AE9-D4E0-07F901EBF3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601783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3279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8C1F7-7FCD-AEDB-4861-D12E30EA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GB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EFDCB-0B80-FF84-E175-704033223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r>
              <a:rPr lang="en-GB" dirty="0"/>
              <a:t>It’s a </a:t>
            </a:r>
            <a:r>
              <a:rPr lang="en-GB" b="1" dirty="0"/>
              <a:t>monster</a:t>
            </a:r>
          </a:p>
          <a:p>
            <a:r>
              <a:rPr lang="en-GB" b="1" dirty="0"/>
              <a:t>Creating benchmarks is hard</a:t>
            </a:r>
          </a:p>
          <a:p>
            <a:r>
              <a:rPr lang="en-GB" dirty="0"/>
              <a:t>Confidence</a:t>
            </a:r>
          </a:p>
          <a:p>
            <a:r>
              <a:rPr lang="en-GB" dirty="0"/>
              <a:t>Duplication</a:t>
            </a:r>
          </a:p>
          <a:p>
            <a:r>
              <a:rPr lang="en-GB" dirty="0"/>
              <a:t>Naming Conventions and Aliases</a:t>
            </a:r>
          </a:p>
          <a:p>
            <a:r>
              <a:rPr lang="en-GB" dirty="0"/>
              <a:t>Diverse sources of data – non uniform / no standard</a:t>
            </a:r>
          </a:p>
          <a:p>
            <a:r>
              <a:rPr lang="en-GB" dirty="0"/>
              <a:t>Legal issues with releasing benchmark dataset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2" descr="3 phases of ChatGPT development">
            <a:extLst>
              <a:ext uri="{FF2B5EF4-FFF2-40B4-BE49-F238E27FC236}">
                <a16:creationId xmlns:a16="http://schemas.microsoft.com/office/drawing/2014/main" id="{CF732C34-D78D-5543-BA92-27348633E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2" r="-1" b="1506"/>
          <a:stretch/>
        </p:blipFill>
        <p:spPr bwMode="auto">
          <a:xfrm>
            <a:off x="0" y="1203146"/>
            <a:ext cx="5637501" cy="445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183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0C3A0-2524-0C43-9611-0A6DEAD9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Your ideas?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7E3F-69F1-FA47-B009-A64BC35CC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908" y="3700594"/>
            <a:ext cx="5425781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you working on something similar?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 let’s talk.</a:t>
            </a:r>
          </a:p>
          <a:p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Join the AI SIG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4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B4416-CC55-6742-9532-26D8F3B8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Getting the code &amp;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03382-FCC5-E248-BF8F-B0DCB6FF5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defTabSz="530352">
              <a:spcAft>
                <a:spcPts val="600"/>
              </a:spcAft>
            </a:pPr>
            <a:endParaRPr lang="en-US" sz="3600" dirty="0">
              <a:solidFill>
                <a:schemeClr val="tx1"/>
              </a:solidFill>
              <a:hlinkClick r:id="rId2"/>
            </a:endParaRPr>
          </a:p>
          <a:p>
            <a:pPr algn="ctr" defTabSz="530352"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  <a:hlinkClick r:id="rId2"/>
              </a:rPr>
              <a:t>https://github.com/aaronkaplan/cti-llm/</a:t>
            </a:r>
            <a:endParaRPr lang="en-US" sz="6000" dirty="0"/>
          </a:p>
          <a:p>
            <a:pPr algn="r"/>
            <a:endParaRPr lang="en-US" sz="3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814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1199E3-30B8-214C-9585-B17A228A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224" y="959766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get in touch  &amp; 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596C4-DD5B-114C-8E4C-E35548D45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9025" y="3473282"/>
            <a:ext cx="6962336" cy="192096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 SIG subgroup on a benchmark dataset</a:t>
            </a:r>
          </a:p>
          <a:p>
            <a:pPr algn="ctr"/>
            <a:r>
              <a:rPr lang="en-US" dirty="0">
                <a:solidFill>
                  <a:schemeClr val="tx1"/>
                </a:solidFill>
                <a:hlinkClick r:id="rId2"/>
              </a:rPr>
              <a:t>https://www.first.org/global/sigs/ai-security/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defTabSz="530352">
              <a:spcAft>
                <a:spcPts val="600"/>
              </a:spcAft>
            </a:pPr>
            <a:endParaRPr lang="en-US" dirty="0">
              <a:solidFill>
                <a:schemeClr val="tx1"/>
              </a:solidFill>
              <a:hlinkClick r:id="rId3"/>
            </a:endParaRPr>
          </a:p>
          <a:p>
            <a:pPr algn="ctr" defTabSz="530352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hlinkClick r:id="rId3"/>
              </a:rPr>
              <a:t>https://github.com/aaronkaplan/cti-llm/</a:t>
            </a:r>
            <a:endParaRPr lang="en-US" sz="3600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FB596-3ACB-CC45-BF95-38CD9327A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28975"/>
            <a:ext cx="2629025" cy="2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9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23F4E-B631-B147-9426-7D603FE7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Disclaimer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Continued!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9FED-396F-3348-B51A-94800AE8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/>
              <a:t>This is all still very much WIP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b="1" dirty="0"/>
              <a:t>… because there seems to be no comprehensive, good CTI benchmark dataset for LLMs</a:t>
            </a:r>
          </a:p>
        </p:txBody>
      </p:sp>
    </p:spTree>
    <p:extLst>
      <p:ext uri="{BB962C8B-B14F-4D97-AF65-F5344CB8AC3E}">
        <p14:creationId xmlns:p14="http://schemas.microsoft.com/office/powerpoint/2010/main" val="404607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E7772-D305-4340-9157-A15041C6E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Why do we need a benchmark for LLMs for CTI?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B85DC-E198-BC47-BAD0-330565BB5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identified 5 main uses cases: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UC 1: </a:t>
            </a:r>
            <a:r>
              <a:rPr lang="en-US" sz="2400" dirty="0"/>
              <a:t>CTI analysists need to digest a lot of threat intel reports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>
                <a:sym typeface="Wingdings" pitchFamily="2" charset="2"/>
              </a:rPr>
              <a:t>Summarization</a:t>
            </a:r>
          </a:p>
          <a:p>
            <a:r>
              <a:rPr lang="en-US" sz="2400" b="1" dirty="0">
                <a:sym typeface="Wingdings" pitchFamily="2" charset="2"/>
              </a:rPr>
              <a:t>UC 2: </a:t>
            </a:r>
            <a:r>
              <a:rPr lang="en-US" sz="2400" dirty="0">
                <a:sym typeface="Wingdings" pitchFamily="2" charset="2"/>
              </a:rPr>
              <a:t>Analysts might want to search (question-answering) on CTI reports </a:t>
            </a:r>
            <a:r>
              <a:rPr lang="en-US" sz="2400" b="1" dirty="0">
                <a:sym typeface="Wingdings" pitchFamily="2" charset="2"/>
              </a:rPr>
              <a:t> RAG</a:t>
            </a:r>
          </a:p>
          <a:p>
            <a:r>
              <a:rPr lang="en-US" sz="2400" b="1" dirty="0"/>
              <a:t>UC 3: </a:t>
            </a:r>
            <a:r>
              <a:rPr lang="en-US" sz="2400" dirty="0"/>
              <a:t>Analysts would like to get the information out (“</a:t>
            </a:r>
            <a:r>
              <a:rPr lang="en-US" sz="2400" b="1" dirty="0"/>
              <a:t>information extraction</a:t>
            </a:r>
            <a:r>
              <a:rPr lang="en-US" sz="2400" dirty="0"/>
              <a:t>”) from CTI reports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>
                <a:sym typeface="Wingdings" pitchFamily="2" charset="2"/>
              </a:rPr>
              <a:t>NER</a:t>
            </a:r>
          </a:p>
          <a:p>
            <a:r>
              <a:rPr lang="en-US" sz="2400" b="1" dirty="0">
                <a:sym typeface="Wingdings" pitchFamily="2" charset="2"/>
              </a:rPr>
              <a:t>UC 4: </a:t>
            </a:r>
            <a:r>
              <a:rPr lang="en-US" sz="2400" dirty="0">
                <a:sym typeface="Wingdings" pitchFamily="2" charset="2"/>
              </a:rPr>
              <a:t>Extracting MITRE TTPs from text reports   </a:t>
            </a:r>
            <a:r>
              <a:rPr lang="en-US" sz="2400" b="1" dirty="0">
                <a:sym typeface="Wingdings" pitchFamily="2" charset="2"/>
              </a:rPr>
              <a:t>T-Codes mapping</a:t>
            </a:r>
          </a:p>
          <a:p>
            <a:r>
              <a:rPr lang="en-US" sz="2400" b="1" dirty="0"/>
              <a:t>UC 5: </a:t>
            </a:r>
            <a:r>
              <a:rPr lang="en-US" sz="2400" dirty="0"/>
              <a:t>Extract </a:t>
            </a:r>
            <a:r>
              <a:rPr lang="en-US" sz="2400" b="1" dirty="0"/>
              <a:t>relationships</a:t>
            </a:r>
            <a:r>
              <a:rPr lang="en-US" sz="2400" dirty="0"/>
              <a:t> (“Threat Actor </a:t>
            </a:r>
            <a:r>
              <a:rPr lang="en-US" sz="2400" dirty="0" err="1"/>
              <a:t>xyz</a:t>
            </a:r>
            <a:r>
              <a:rPr lang="en-US" sz="2400" dirty="0"/>
              <a:t> is using Tool ABC to achieve 123”) </a:t>
            </a:r>
            <a:r>
              <a:rPr lang="en-US" sz="2400" dirty="0">
                <a:sym typeface="Wingdings" pitchFamily="2" charset="2"/>
              </a:rPr>
              <a:t> put into </a:t>
            </a:r>
            <a:r>
              <a:rPr lang="en-US" sz="2400" b="1" dirty="0">
                <a:sym typeface="Wingdings" pitchFamily="2" charset="2"/>
              </a:rPr>
              <a:t>knowledge graph / STIX 2.x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43703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5B0D9-797A-8342-83A4-B79EB58B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Core questions to evaluating AI in CTI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FBC30-9564-CC48-B598-3DC8E7B7C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i="1" dirty="0" err="1"/>
              <a:t>uc</a:t>
            </a:r>
            <a:r>
              <a:rPr lang="en-US" dirty="0"/>
              <a:t> in use-cases: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Can we do </a:t>
            </a:r>
            <a:r>
              <a:rPr lang="en-US" i="1" dirty="0" err="1"/>
              <a:t>uc</a:t>
            </a:r>
            <a:r>
              <a:rPr lang="en-US" dirty="0"/>
              <a:t>? (does it work with LLMs?)</a:t>
            </a:r>
          </a:p>
          <a:p>
            <a:pPr lvl="1"/>
            <a:r>
              <a:rPr lang="en-US" dirty="0"/>
              <a:t>Can we do it better than humans?</a:t>
            </a:r>
          </a:p>
          <a:p>
            <a:pPr lvl="2"/>
            <a:r>
              <a:rPr lang="en-US" dirty="0">
                <a:sym typeface="Wingdings" pitchFamily="2" charset="2"/>
              </a:rPr>
              <a:t> score against human</a:t>
            </a:r>
          </a:p>
          <a:p>
            <a:pPr lvl="2"/>
            <a:r>
              <a:rPr lang="en-US" b="1" dirty="0">
                <a:sym typeface="Wingdings" pitchFamily="2" charset="2"/>
              </a:rPr>
              <a:t>TPR , FPR, etc. metrics</a:t>
            </a:r>
          </a:p>
          <a:p>
            <a:pPr lvl="1"/>
            <a:r>
              <a:rPr lang="en-US" dirty="0"/>
              <a:t>When we have a FP (or FNs), can we detect it?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/>
              <a:t>How do we need to integrate </a:t>
            </a:r>
            <a:r>
              <a:rPr lang="en-US" i="1" dirty="0" err="1"/>
              <a:t>uc</a:t>
            </a:r>
            <a:r>
              <a:rPr lang="en-US" dirty="0"/>
              <a:t> into our workflow? Where is the human-in-the-loop? 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E559FE8-D422-D94C-BB2B-3053F1CD25D4}"/>
              </a:ext>
            </a:extLst>
          </p:cNvPr>
          <p:cNvSpPr/>
          <p:nvPr/>
        </p:nvSpPr>
        <p:spPr>
          <a:xfrm rot="10800000">
            <a:off x="8272463" y="3455590"/>
            <a:ext cx="1271587" cy="629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0C45-B1A2-AC4C-B16F-C5478183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in typical CTI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31317-BB8D-7B4A-A942-843EF4012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often, we can not use ChatGPT/</a:t>
            </a:r>
            <a:r>
              <a:rPr lang="en-US" dirty="0" err="1"/>
              <a:t>openai</a:t>
            </a:r>
            <a:r>
              <a:rPr lang="en-US" dirty="0"/>
              <a:t>/anthropic/etc. via API</a:t>
            </a:r>
          </a:p>
          <a:p>
            <a:r>
              <a:rPr lang="en-US" dirty="0"/>
              <a:t>Data needs to stay internal</a:t>
            </a:r>
          </a:p>
          <a:p>
            <a:r>
              <a:rPr lang="en-US" dirty="0"/>
              <a:t>Local models  FTW!</a:t>
            </a:r>
          </a:p>
          <a:p>
            <a:r>
              <a:rPr lang="en-US" dirty="0"/>
              <a:t>But: are they just as good?</a:t>
            </a:r>
          </a:p>
          <a:p>
            <a:endParaRPr lang="en-US" dirty="0"/>
          </a:p>
          <a:p>
            <a:r>
              <a:rPr lang="en-US" b="1" dirty="0"/>
              <a:t>Only a benchmark can tell!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494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3D3CF-4A05-B843-A6FB-551F9DBA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Insight in the AI SIG: we need a benchmark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D13B6-00B6-884A-8808-FFFA9EAFC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the AI SIG, we realized …</a:t>
            </a:r>
          </a:p>
        </p:txBody>
      </p:sp>
    </p:spTree>
    <p:extLst>
      <p:ext uri="{BB962C8B-B14F-4D97-AF65-F5344CB8AC3E}">
        <p14:creationId xmlns:p14="http://schemas.microsoft.com/office/powerpoint/2010/main" val="1359534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ED722-714C-E34B-8CEB-8473A58CC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Existing data which could lend itself to a benchmark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A78E2-B715-904D-A2A9-0DDA47CB6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594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1617</Words>
  <Application>Microsoft Macintosh PowerPoint</Application>
  <PresentationFormat>Widescreen</PresentationFormat>
  <Paragraphs>301</Paragraphs>
  <Slides>38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Aptos</vt:lpstr>
      <vt:lpstr>Arial</vt:lpstr>
      <vt:lpstr>Calibri</vt:lpstr>
      <vt:lpstr>Calibri Light</vt:lpstr>
      <vt:lpstr>Consolas</vt:lpstr>
      <vt:lpstr>Wingdings</vt:lpstr>
      <vt:lpstr>Office Theme</vt:lpstr>
      <vt:lpstr> How to measure quality of LLMs</vt:lpstr>
      <vt:lpstr>Intro speakers &amp; team</vt:lpstr>
      <vt:lpstr>Disclaimer</vt:lpstr>
      <vt:lpstr>Disclaimer Continued!</vt:lpstr>
      <vt:lpstr>Why do we need a benchmark for LLMs for CTI? </vt:lpstr>
      <vt:lpstr>Core questions to evaluating AI in CTI</vt:lpstr>
      <vt:lpstr>Constraints in typical CTI settings</vt:lpstr>
      <vt:lpstr>Insight in the AI SIG: we need a benchmark dataset</vt:lpstr>
      <vt:lpstr>Existing data which could lend itself to a benchmark dataset</vt:lpstr>
      <vt:lpstr>What do we have available already?</vt:lpstr>
      <vt:lpstr>Research on existing datasets </vt:lpstr>
      <vt:lpstr>The major cost is human annotation …</vt:lpstr>
      <vt:lpstr>UC 1: Summarization</vt:lpstr>
      <vt:lpstr>Example use-case: summarization</vt:lpstr>
      <vt:lpstr>Problem with the naïve approach + solution</vt:lpstr>
      <vt:lpstr>Typical human evaluation methods</vt:lpstr>
      <vt:lpstr>Simulating the Likert Scale score</vt:lpstr>
      <vt:lpstr>Does it work? Results for news articles1 </vt:lpstr>
      <vt:lpstr>UC 2: RAG</vt:lpstr>
      <vt:lpstr>RAG – Retrieval Augmented Generation </vt:lpstr>
      <vt:lpstr>How to benchmark RAG?</vt:lpstr>
      <vt:lpstr>Standard Metrics vs Advanced Metrics</vt:lpstr>
      <vt:lpstr>Guardrails</vt:lpstr>
      <vt:lpstr>UC 3:NER</vt:lpstr>
      <vt:lpstr>Semi supervised loop</vt:lpstr>
      <vt:lpstr>Evaluation NER</vt:lpstr>
      <vt:lpstr>On boarding annotators!</vt:lpstr>
      <vt:lpstr>UC 4: classify text for MITRE TTP</vt:lpstr>
      <vt:lpstr>LLAMA2 fine tuning early results</vt:lpstr>
      <vt:lpstr>UC 5: knowledge graph (STIX) unification</vt:lpstr>
      <vt:lpstr>A path to STIX…. graphs</vt:lpstr>
      <vt:lpstr>Creating STIX from text!</vt:lpstr>
      <vt:lpstr>You’ve got a graph, make it better!</vt:lpstr>
      <vt:lpstr>Key take-aways</vt:lpstr>
      <vt:lpstr>Challenges</vt:lpstr>
      <vt:lpstr>Your ideas?</vt:lpstr>
      <vt:lpstr>Getting the code &amp; data</vt:lpstr>
      <vt:lpstr>Let’s get in touch  &amp; thanks!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measure quality of LLMs</dc:title>
  <dc:creator>Aaron Kaplan</dc:creator>
  <cp:lastModifiedBy>Aaron Kaplan</cp:lastModifiedBy>
  <cp:revision>150</cp:revision>
  <dcterms:created xsi:type="dcterms:W3CDTF">2024-04-02T16:26:06Z</dcterms:created>
  <dcterms:modified xsi:type="dcterms:W3CDTF">2024-04-15T20:01:42Z</dcterms:modified>
</cp:coreProperties>
</file>